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事件消息处理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事件消息类型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820"/>
          </a:xfrm>
        </p:spPr>
        <p:txBody>
          <a:bodyPr/>
          <a:p>
            <a:pPr marL="0" indent="0" fontAlgn="auto">
              <a:lnSpc>
                <a:spcPts val="3280"/>
              </a:lnSpc>
              <a:buNone/>
            </a:pPr>
            <a:r>
              <a:rPr lang="zh-CN" altLang="en-US" sz="2400"/>
              <a:t>除了上一章讲到的用户发送消息并获取消息回复以外，其他一些用户操作也会通过消息的方式转发到开发者服务器。这些操作发送的消息是事件消息，属于用户的某些行为导致的，这些事件有：</a:t>
            </a:r>
            <a:endParaRPr lang="zh-CN" altLang="en-US" sz="2400"/>
          </a:p>
          <a:p>
            <a:pPr lvl="1" fontAlgn="auto">
              <a:lnSpc>
                <a:spcPts val="3280"/>
              </a:lnSpc>
            </a:pPr>
            <a:r>
              <a:rPr lang="zh-CN" altLang="en-US"/>
              <a:t>关注/取消关注事件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扫描带参数的二维码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上报地理位置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自定义菜单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点击菜单拉取消息</a:t>
            </a:r>
            <a:endParaRPr lang="zh-CN" altLang="en-US"/>
          </a:p>
          <a:p>
            <a:pPr lvl="1" fontAlgn="auto">
              <a:lnSpc>
                <a:spcPts val="3280"/>
              </a:lnSpc>
            </a:pPr>
            <a:r>
              <a:rPr lang="zh-CN" altLang="en-US"/>
              <a:t>点击菜单跳转链接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用户关注事件消息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820"/>
          </a:xfrm>
        </p:spPr>
        <p:txBody>
          <a:bodyPr/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&lt;Event&gt;&lt;![CDATA[subscribe]]&gt;&lt;/Event&gt;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在用户关注公众号之后，开发者服务器会收到这样的一条消息，可根据消息中的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获取用户的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。根据业务需要，可以把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记录到数据库。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上报地理位置事件消息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1716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&lt;ToUserName&gt;&lt;![CDATA[toUser]]&gt;&lt;/ToUserName&gt;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&lt;FromUserName&gt;&lt;![CDATA[fromUser]]&gt;&lt;/FromUserName&gt;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&lt;CreateTime&gt;123456789&lt;/CreateTime&gt;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&lt;MsgType&gt;&lt;![CDATA[event]]&gt;&lt;/MsgType&gt;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&lt;Event&gt;&lt;![CDATA[LOCATION]]&gt;&lt;/Event&gt;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&lt;Latitude&gt;23.137466&lt;/Latitude&gt;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&lt;Longitude&gt;113.352425&lt;/Longitude&gt;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  &lt;Precision&gt;119.385040&lt;/Precision&gt;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当用户允许获取地理位置信息，进入公众号后，会上报用户额地理位置到开发者服务器，这个功能可以用来开发基于地理位置的推送服务，比如一些平台会根据你的位置推荐周边商家。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测试：关注测试号查看效果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0"/>
            <a:ext cx="10515600" cy="534797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以下是测试号的二维码，扫码后，可查看结果。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可以输入</a:t>
            </a:r>
            <a:r>
              <a:rPr lang="zh-CN" altLang="en-US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gh_a0f9d81ef5b9 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搜索测试号。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pic>
        <p:nvPicPr>
          <p:cNvPr id="4" name="图片 3" descr="ceshih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425" y="2090420"/>
            <a:ext cx="3586480" cy="3255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670"/>
          </a:xfrm>
        </p:spPr>
        <p:txBody>
          <a:bodyPr/>
          <a:p>
            <a:r>
              <a:rPr lang="zh-CN" altLang="en-US" sz="3600"/>
              <a:t>加入事件消息处理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1716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5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DejaVu Serif</vt:lpstr>
      <vt:lpstr>Courier 10 Pitch</vt:lpstr>
      <vt:lpstr>Gubbi</vt:lpstr>
      <vt:lpstr>FreeMono</vt:lpstr>
      <vt:lpstr>Chilanka</vt:lpstr>
      <vt:lpstr>Noto Sans Mono CJK SC</vt:lpstr>
      <vt:lpstr>Office 主题</vt:lpstr>
      <vt:lpstr>事件消息处理</vt:lpstr>
      <vt:lpstr>事件消息类型</vt:lpstr>
      <vt:lpstr>事件消息类型</vt:lpstr>
      <vt:lpstr>用户关注事件</vt:lpstr>
      <vt:lpstr>上报地理位置事件消息</vt:lpstr>
      <vt:lpstr>上报地理位置事件消息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16</cp:revision>
  <dcterms:created xsi:type="dcterms:W3CDTF">2019-01-26T16:42:16Z</dcterms:created>
  <dcterms:modified xsi:type="dcterms:W3CDTF">2019-01-26T16:42:16Z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