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access_token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95808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是接口调用凭证。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开发者调用微信公众号提供的其他接口需要先通过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接口获取凭证。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通过获取的凭证再去调用其他接口。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对于任何其他接口都要在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参数中加入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值。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en-US" altLang="zh-CN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公众号接口调用说明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3490" y="12700"/>
            <a:ext cx="9685655" cy="6849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如何获取</a:t>
            </a:r>
            <a:r>
              <a:rPr lang="en-US" altLang="zh-CN" sz="3600"/>
              <a:t>access_token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需要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是注册公众号分配的唯一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是需要申请并自己保存的密钥。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通过调用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接口携带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以及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查看</a:t>
            </a:r>
            <a:r>
              <a:rPr lang="en-US" altLang="zh-CN" sz="3600"/>
              <a:t>AppID</a:t>
            </a:r>
            <a:r>
              <a:rPr lang="zh-CN" altLang="en-US" sz="3600"/>
              <a:t>以及获取</a:t>
            </a:r>
            <a:r>
              <a:rPr lang="en-US" altLang="zh-CN" sz="3600"/>
              <a:t>AppSecret</a:t>
            </a:r>
            <a:endParaRPr lang="en-US" altLang="zh-CN" sz="3600"/>
          </a:p>
        </p:txBody>
      </p:sp>
      <p:pic>
        <p:nvPicPr>
          <p:cNvPr id="5" name="内容占位符 4" descr="开发者信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" y="1388110"/>
            <a:ext cx="12131675" cy="5056505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300470" y="1388110"/>
            <a:ext cx="505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F5707"/>
                </a:solidFill>
              </a:rPr>
              <a:t>页面截图：登录微信公众号在开发选项中找到基本配置</a:t>
            </a:r>
            <a:endParaRPr lang="zh-CN" altLang="en-US" sz="2400">
              <a:solidFill>
                <a:srgbClr val="CF570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r>
              <a:rPr lang="zh-CN" altLang="en-US" sz="3600"/>
              <a:t>接口返回值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成功获取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会返回类似于以下数据：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"access_token":"18_M2CyZm2-OgqmM4QYWgyoVl3XDLgIASx2P5yQHY2vcNQ13xQHg95bG_ZCS7UkEG21B2F5K9is5uXOW6f12V2z-X4XxvjGJErgpSR3aopKYjwCaWNLFpQG9dopjlcgM5E4I7YP2TFMepdm3xvXIVObACABOH",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"expires_in":7200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错误返回：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{"errcode":40013,"errmsg":"invalid appid"}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Calibri Light</vt:lpstr>
      <vt:lpstr>DejaVu Sans</vt:lpstr>
      <vt:lpstr>微软雅黑</vt:lpstr>
      <vt:lpstr>Droid Sans Fallback</vt:lpstr>
      <vt:lpstr>宋体</vt:lpstr>
      <vt:lpstr>Arial Unicode MS</vt:lpstr>
      <vt:lpstr>Calibri</vt:lpstr>
      <vt:lpstr>Office 主题</vt:lpstr>
      <vt:lpstr>access_token</vt:lpstr>
      <vt:lpstr>access_token</vt:lpstr>
      <vt:lpstr>PowerPoint 演示文稿</vt:lpstr>
      <vt:lpstr>如何获取access_token</vt:lpstr>
      <vt:lpstr>查看AppID以及获取AppSecret</vt:lpstr>
      <vt:lpstr>access_token接口返回值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17</cp:revision>
  <dcterms:created xsi:type="dcterms:W3CDTF">2019-01-26T14:27:27Z</dcterms:created>
  <dcterms:modified xsi:type="dcterms:W3CDTF">2019-01-26T14:27:27Z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