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消息回复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en-US" altLang="zh-CN" sz="3600"/>
              <a:t>XML</a:t>
            </a:r>
            <a:r>
              <a:rPr lang="zh-CN" altLang="en-US" sz="3600"/>
              <a:t>与转发消息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r>
              <a:rPr lang="zh-CN" altLang="en-US"/>
              <a:t>微信服务器使用</a:t>
            </a:r>
            <a:r>
              <a:rPr lang="en-US" altLang="zh-CN"/>
              <a:t>XML</a:t>
            </a:r>
            <a:r>
              <a:rPr lang="zh-CN" altLang="en-US"/>
              <a:t>格式</a:t>
            </a:r>
            <a:r>
              <a:rPr lang="zh-CN" altLang="en-US"/>
              <a:t>转发用户消息与事件消息到开发者服务器。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开发者服务器要返回</a:t>
            </a:r>
            <a:r>
              <a:rPr lang="en-US" altLang="zh-CN"/>
              <a:t>XML</a:t>
            </a:r>
            <a:r>
              <a:rPr lang="zh-CN" altLang="en-US"/>
              <a:t>格式的消息。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如果开发者在某些情况下不需要回复消息，则要返回空字符串或</a:t>
            </a:r>
            <a:r>
              <a:rPr lang="en-US" altLang="zh-CN"/>
              <a:t>success</a:t>
            </a:r>
            <a:r>
              <a:rPr lang="zh-CN" altLang="en-US"/>
              <a:t>字符串。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消息回复格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2220" y="2540"/>
            <a:ext cx="9687560" cy="6852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原样返回用户消息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6</cp:revision>
  <dcterms:created xsi:type="dcterms:W3CDTF">2019-01-26T07:29:10Z</dcterms:created>
  <dcterms:modified xsi:type="dcterms:W3CDTF">2019-01-26T07:29:10Z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