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开启服务器配置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开启服务器配置的页面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zh-CN" altLang="en-US"/>
              <a:t>微信服务器使用</a:t>
            </a:r>
            <a:r>
              <a:rPr lang="en-US" altLang="zh-CN"/>
              <a:t>XML</a:t>
            </a:r>
            <a:r>
              <a:rPr lang="zh-CN" altLang="en-US"/>
              <a:t>格式转发用户消息与事件消息到开发者服务器。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开发者服务器要返回</a:t>
            </a:r>
            <a:r>
              <a:rPr lang="en-US" altLang="zh-CN"/>
              <a:t>XML</a:t>
            </a:r>
            <a:r>
              <a:rPr lang="zh-CN" altLang="en-US"/>
              <a:t>格式的消息。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如果开发者在某些情况下不需要回复消息，则要返回空字符串或</a:t>
            </a:r>
            <a:r>
              <a:rPr lang="en-US" altLang="zh-CN"/>
              <a:t>success</a:t>
            </a:r>
            <a:r>
              <a:rPr lang="zh-CN" altLang="en-US"/>
              <a:t>字符串。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几个选项的说明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消息回复</vt:lpstr>
      <vt:lpstr>XML与转发消息</vt:lpstr>
      <vt:lpstr>开启服务器配置的页面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9</cp:revision>
  <dcterms:created xsi:type="dcterms:W3CDTF">2019-01-26T08:32:46Z</dcterms:created>
  <dcterms:modified xsi:type="dcterms:W3CDTF">2019-01-26T08:32:46Z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