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微信服务器与开发者服务器通信图示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微信-服务器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675" y="15240"/>
            <a:ext cx="979805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-服务器通信架构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22860"/>
            <a:ext cx="10017125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/>
          <a:p>
            <a:r>
              <a:rPr lang="zh-CN" altLang="en-US" sz="3600"/>
              <a:t>测试号查看效果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855"/>
          </a:xfrm>
        </p:spPr>
        <p:txBody>
          <a:bodyPr/>
          <a:p>
            <a:r>
              <a:rPr lang="zh-CN" altLang="en-US"/>
              <a:t>扫码关注测试号查看效果。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可随意输入一些信息，图片等，查看返回结果。</a:t>
            </a:r>
            <a:endParaRPr lang="zh-CN" altLang="en-US"/>
          </a:p>
        </p:txBody>
      </p:sp>
      <p:pic>
        <p:nvPicPr>
          <p:cNvPr id="4" name="图片 3" descr="ceshi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0" y="2663825"/>
            <a:ext cx="3795395" cy="3445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微信服务器与开发者服务器通信图示</vt:lpstr>
      <vt:lpstr>PowerPoint 演示文稿</vt:lpstr>
      <vt:lpstr>PowerPoint 演示文稿</vt:lpstr>
      <vt:lpstr>测试号查看效果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15</cp:revision>
  <dcterms:created xsi:type="dcterms:W3CDTF">2019-01-27T23:15:16Z</dcterms:created>
  <dcterms:modified xsi:type="dcterms:W3CDTF">2019-01-27T23:15:16Z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