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4" r:id="rId6"/>
    <p:sldId id="263" r:id="rId7"/>
    <p:sldId id="259" r:id="rId8"/>
    <p:sldId id="260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自定义菜单接口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自定义菜单刷新策略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创建自定义菜单后，新用户会立即生效，否则用户看到菜单不会立即生效。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在用户进入公众号会话页或公众号profile页时，如果发现上一次拉取菜单的请求在5分钟以前，就会拉取一下菜单，如果菜单有更新，就会刷新客户端的菜单。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测试时可以尝试取消关注公众号后再次关注，则可以看到创建后的效果。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公众号注册之后就提供了自定义菜单的操作。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但是，启用开发者配置之后，之前的菜单设置会失效。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这个时候要自定义菜单，必须要通过自定义菜单接口进行。</a:t>
            </a:r>
            <a:endParaRPr lang="zh-CN" altLang="en-US"/>
          </a:p>
          <a:p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自定义菜单类型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336040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05"/>
                <a:gridCol w="7008495"/>
              </a:tblGrid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类型</a:t>
                      </a:r>
                      <a:endParaRPr lang="zh-CN" altLang="en-US" sz="240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说明</a:t>
                      </a:r>
                      <a:endParaRPr lang="zh-CN" altLang="en-US" sz="240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click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点击后，发送设置的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Key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到开发者服务器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view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点击跳转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URL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scancode_push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扫码后，扫码结果发送给开发者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scancode_waitmsg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扫码推事件，会提示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‘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消息接收中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’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提示框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pic_sysphoto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点击后调用系统相机，拍照后会发送给开发者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pic_photo_or_album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弹出拍照或从相册选择，并把图片发送给开发者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pic_weixin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点击后弹出相册选择并发送给开发者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location_select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弹出地理位置选择器，用户选择后会发送给开发者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media_id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点击后，会根据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MEDIA_ID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把永久素材发送给用户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view_limited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跳转到图文消息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自定义菜单限制条件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自定义菜单最多包括3个一级菜单，每个一级菜单最多包含5个二级菜单。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一级菜单最多4个汉字，二级菜单最多7个汉字，多出来的部分将会以“...”代替。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公众号接口调用说明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640" y="26035"/>
            <a:ext cx="9570720" cy="676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1231880" cy="5019675"/>
          </a:xfrm>
        </p:spPr>
        <p:txBody>
          <a:bodyPr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/>
              <a:t>URL</a:t>
            </a:r>
            <a:r>
              <a:rPr lang="zh-CN" altLang="en-US"/>
              <a:t>：</a:t>
            </a:r>
            <a:endParaRPr lang="zh-CN" altLang="en-US"/>
          </a:p>
          <a:p>
            <a:pPr marL="0" lvl="0" indent="0" fontAlgn="auto">
              <a:lnSpc>
                <a:spcPct val="110000"/>
              </a:lnSpc>
              <a:buNone/>
            </a:pPr>
            <a:r>
              <a:rPr lang="zh-CN" altLang="en-US" sz="2000"/>
              <a:t>https://api.weixin.qq.com/cgi</a:t>
            </a:r>
            <a:r>
              <a:rPr lang="en-US" altLang="zh-CN" sz="2000"/>
              <a:t>-</a:t>
            </a:r>
            <a:r>
              <a:rPr lang="zh-CN" altLang="en-US" sz="2000"/>
              <a:t>bin/menu/create?access_token=ACCESS_TOKEN</a:t>
            </a: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请求类型：</a:t>
            </a:r>
            <a:r>
              <a:rPr lang="en-US" altLang="zh-CN"/>
              <a:t>POST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 sz="2000"/>
          </a:p>
          <a:p>
            <a:pPr marL="0" indent="0" fontAlgn="auto">
              <a:lnSpc>
                <a:spcPct val="11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070"/>
            <a:ext cx="10515600" cy="533844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请求提交的数据格式（详细参数说明参考开发者文档）：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button : [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"name" : "发图",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"type" : "pic_weixin",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"key"  : "my-image"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},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"name" : "关于我们",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"type" : "click",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"key"  : "about-us"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]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070"/>
            <a:ext cx="10515600" cy="533844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正确返回值：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/>
              <a:t>{"errcode":0,"errmsg":"ok"}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错误返回值（无效的名称长度）：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/>
              <a:t>{"errcode":40018,"errmsg":"invalid button name size"}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通过检测返回值的</a:t>
            </a:r>
            <a:r>
              <a:rPr lang="en-US" altLang="zh-CN"/>
              <a:t>errcode</a:t>
            </a:r>
            <a:r>
              <a:rPr lang="zh-CN" altLang="en-US"/>
              <a:t>可以知道是否调用成功。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测试号结果</a:t>
            </a:r>
            <a:endParaRPr lang="zh-CN" altLang="en-US"/>
          </a:p>
        </p:txBody>
      </p:sp>
      <p:pic>
        <p:nvPicPr>
          <p:cNvPr id="4" name="内容占位符 3" descr="ceshih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750" y="3073400"/>
            <a:ext cx="3884295" cy="3526155"/>
          </a:xfrm>
          <a:prstGeom prst="rect">
            <a:avLst/>
          </a:prstGeom>
        </p:spPr>
      </p:pic>
      <p:pic>
        <p:nvPicPr>
          <p:cNvPr id="5" name="图片 4" descr="ceshihao-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10" y="12700"/>
            <a:ext cx="4137660" cy="6840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1623695"/>
            <a:ext cx="413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/>
              <a:t>扫码关注测试号查看效果。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Master</vt:lpstr>
      <vt:lpstr>自定义菜单接口</vt:lpstr>
      <vt:lpstr>自定义菜单接口</vt:lpstr>
      <vt:lpstr>自定义菜单类型</vt:lpstr>
      <vt:lpstr>自定义菜单限制条件</vt:lpstr>
      <vt:lpstr>PowerPoint 演示文稿</vt:lpstr>
      <vt:lpstr>自定义菜单接口</vt:lpstr>
      <vt:lpstr>自定义菜单接口</vt:lpstr>
      <vt:lpstr>自定义菜单接口返回值</vt:lpstr>
      <vt:lpstr>测试号结果</vt:lpstr>
      <vt:lpstr>自定义菜单刷新策略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51</cp:revision>
  <dcterms:created xsi:type="dcterms:W3CDTF">2019-01-27T23:55:17Z</dcterms:created>
  <dcterms:modified xsi:type="dcterms:W3CDTF">2019-01-27T23:55:17Z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