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75" r:id="rId7"/>
    <p:sldId id="27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0"/>
            <p14:sldId id="264"/>
            <p14:sldId id="265"/>
            <p14:sldId id="266"/>
            <p14:sldId id="275"/>
            <p14:sldId id="274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小程序与开发环境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442-49C5-421A-A051-B865BC53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8249F-A99B-4378-AA63-07B09B168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1377216"/>
            <a:ext cx="8157355" cy="5357691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6130EEB-C4F1-4A43-A01D-C59600F3F026}"/>
              </a:ext>
            </a:extLst>
          </p:cNvPr>
          <p:cNvCxnSpPr/>
          <p:nvPr/>
        </p:nvCxnSpPr>
        <p:spPr>
          <a:xfrm>
            <a:off x="8071340" y="2795954"/>
            <a:ext cx="1283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733-91AD-4F39-A431-3B3059E16BFD}"/>
              </a:ext>
            </a:extLst>
          </p:cNvPr>
          <p:cNvSpPr txBox="1"/>
          <p:nvPr/>
        </p:nvSpPr>
        <p:spPr>
          <a:xfrm>
            <a:off x="9311054" y="2092569"/>
            <a:ext cx="2488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登录小程序后台管理，在开发选项中可查看</a:t>
            </a:r>
            <a:r>
              <a:rPr lang="en-US" altLang="zh-CN" sz="2800" dirty="0" err="1"/>
              <a:t>AppID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423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577C-905C-4CC1-88FE-6B9083D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363B2-108F-4407-B8DD-FE6B464E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0" y="1350718"/>
            <a:ext cx="10435425" cy="5507282"/>
          </a:xfrm>
        </p:spPr>
      </p:pic>
    </p:spTree>
    <p:extLst>
      <p:ext uri="{BB962C8B-B14F-4D97-AF65-F5344CB8AC3E}">
        <p14:creationId xmlns:p14="http://schemas.microsoft.com/office/powerpoint/2010/main" val="381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464C-AA82-48A3-8DB6-41B9483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首次了解小程序项目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A05AA-8545-42C7-881B-DA056BE6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通过浏览目录结构以及文件内容可以确定是前端内容，但是页面却和</a:t>
            </a:r>
            <a:r>
              <a:rPr lang="en-US" altLang="zh-CN" dirty="0"/>
              <a:t>HTML</a:t>
            </a:r>
            <a:r>
              <a:rPr lang="zh-CN" altLang="en-US" dirty="0"/>
              <a:t>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js</a:t>
            </a:r>
            <a:r>
              <a:rPr lang="zh-CN" altLang="en-US" dirty="0"/>
              <a:t>文件控制页面逻辑。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wxml</a:t>
            </a:r>
            <a:r>
              <a:rPr lang="zh-CN" altLang="en-US" dirty="0"/>
              <a:t>以及</a:t>
            </a:r>
            <a:r>
              <a:rPr lang="en-US" altLang="zh-CN" dirty="0" err="1"/>
              <a:t>wxss</a:t>
            </a:r>
            <a:r>
              <a:rPr lang="zh-CN" altLang="en-US" dirty="0"/>
              <a:t>文件分别用于页面布局以及样式。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50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C8C-B2C9-46B2-BA9D-C60557F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2866C-3C6C-4142-A082-F16BDB3D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小程序和原生</a:t>
            </a:r>
            <a:r>
              <a:rPr lang="en-US" altLang="zh-CN" dirty="0"/>
              <a:t>App</a:t>
            </a:r>
            <a:r>
              <a:rPr lang="zh-CN" altLang="en-US" dirty="0"/>
              <a:t>不同，本质上还是前端的内容。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微信客户端内置了浏览器内核，可以显示页面、也可以打开小程序。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微信官方提供了集成开发工具，并制定了标准的开发规范和发布流程，提交的小程序会被解析成前端数据，但是体验上很像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7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7A54-A244-44C0-9849-CBCAE5B9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小程序开发与前端开发的不同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997DC-8BCC-4AAC-A072-1D55E5F6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开发小程序要严格遵循开发规范，并且有严格的发布流程。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小程序的页面使用微信官方制定的</a:t>
            </a:r>
            <a:r>
              <a:rPr lang="en-US" altLang="zh-CN" dirty="0"/>
              <a:t>WXML</a:t>
            </a:r>
            <a:r>
              <a:rPr lang="zh-CN" altLang="en-US" dirty="0"/>
              <a:t>规范控制页面布局，相当于前端的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小程序样式使用</a:t>
            </a:r>
            <a:r>
              <a:rPr lang="en-US" altLang="zh-CN" dirty="0"/>
              <a:t>WXSS</a:t>
            </a:r>
            <a:r>
              <a:rPr lang="zh-CN" altLang="en-US" dirty="0"/>
              <a:t>，相当于前端的</a:t>
            </a:r>
            <a:r>
              <a:rPr lang="en-US" altLang="zh-CN" dirty="0"/>
              <a:t>CSS</a:t>
            </a:r>
            <a:r>
              <a:rPr lang="zh-CN" altLang="en-US" dirty="0"/>
              <a:t>。并且兼容大部分</a:t>
            </a:r>
            <a:r>
              <a:rPr lang="en-US" altLang="zh-CN" dirty="0"/>
              <a:t>CSS</a:t>
            </a:r>
            <a:r>
              <a:rPr lang="zh-CN" altLang="en-US" dirty="0"/>
              <a:t>语法，并做了一些扩展。</a:t>
            </a:r>
          </a:p>
        </p:txBody>
      </p:sp>
    </p:spTree>
    <p:extLst>
      <p:ext uri="{BB962C8B-B14F-4D97-AF65-F5344CB8AC3E}">
        <p14:creationId xmlns:p14="http://schemas.microsoft.com/office/powerpoint/2010/main" val="20925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C146-DE16-4BB4-96FA-3AB47F77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小程序整体结构</a:t>
            </a:r>
          </a:p>
        </p:txBody>
      </p:sp>
      <p:pic>
        <p:nvPicPr>
          <p:cNvPr id="4" name="内容占位符 8" descr="小程序整体结构">
            <a:extLst>
              <a:ext uri="{FF2B5EF4-FFF2-40B4-BE49-F238E27FC236}">
                <a16:creationId xmlns:a16="http://schemas.microsoft.com/office/drawing/2014/main" id="{770B62B3-0821-4BE7-982E-ED1215D8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43" y="1497256"/>
            <a:ext cx="9440009" cy="53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1A45-BD37-43DD-AB64-686D82E5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392" cy="4351338"/>
          </a:xfrm>
        </p:spPr>
        <p:txBody>
          <a:bodyPr/>
          <a:lstStyle/>
          <a:p>
            <a:r>
              <a:rPr lang="zh-CN" altLang="en-US" dirty="0"/>
              <a:t>小程序提供了一个全新的方式连接用户与服务。</a:t>
            </a:r>
            <a:endParaRPr lang="en-US" altLang="zh-CN" dirty="0"/>
          </a:p>
          <a:p>
            <a:r>
              <a:rPr lang="zh-CN" altLang="en-US" dirty="0"/>
              <a:t>小程序基于微信平台提供了</a:t>
            </a:r>
            <a:r>
              <a:rPr lang="zh-CN" altLang="en-US" b="1" dirty="0">
                <a:solidFill>
                  <a:srgbClr val="C00000"/>
                </a:solidFill>
              </a:rPr>
              <a:t>类似</a:t>
            </a:r>
            <a:r>
              <a:rPr lang="zh-CN" altLang="en-US" dirty="0"/>
              <a:t>原生</a:t>
            </a:r>
            <a:r>
              <a:rPr lang="en-US" altLang="zh-CN" dirty="0"/>
              <a:t>App</a:t>
            </a:r>
            <a:r>
              <a:rPr lang="zh-CN" altLang="en-US" dirty="0"/>
              <a:t>的体验。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右侧的腾讯地图是通过小程序打开的。</a:t>
            </a:r>
            <a:endParaRPr lang="en-US" altLang="zh-CN" dirty="0"/>
          </a:p>
          <a:p>
            <a:r>
              <a:rPr lang="zh-CN" altLang="en-US" dirty="0"/>
              <a:t>类似的还有腾讯企业邮箱，绑定微信号可通过微信小程序收发邮件。</a:t>
            </a:r>
          </a:p>
        </p:txBody>
      </p:sp>
      <p:pic>
        <p:nvPicPr>
          <p:cNvPr id="6" name="图片 5" descr="2019-01-27 14-49-53屏幕截图">
            <a:extLst>
              <a:ext uri="{FF2B5EF4-FFF2-40B4-BE49-F238E27FC236}">
                <a16:creationId xmlns:a16="http://schemas.microsoft.com/office/drawing/2014/main" id="{B118A13B-BAB0-47C7-81C0-3DC30A13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小程序课程主要流程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5AE550-A6D3-41BF-AC40-6132888B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483214"/>
            <a:ext cx="9565176" cy="5286860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小程序设计目标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B80CE-CBFD-4674-A1DB-78762D93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每个人发布自己的小程序，每个人从一开始都要开始制定自己的课题。</a:t>
            </a:r>
            <a:endParaRPr lang="en-US" altLang="zh-CN" dirty="0"/>
          </a:p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发布后，提交小程序码，用于评分。</a:t>
            </a:r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小程序注册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B5BB6-49AB-4AFC-8DC7-97AA6D7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小程序注册流程和微信公众号注册流程一致。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只是在注册时选择类型为小程序。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个人注册小程序需要身份证进行验证。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72BB-10D7-4A5B-8C82-AF98F9A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登录后台管理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1BA7A-6E59-4404-A913-D9774B9C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小程序登录入口和公众号一致。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登录以后，会根据账户类型进入不同的页面。</a:t>
            </a:r>
          </a:p>
        </p:txBody>
      </p:sp>
    </p:spTree>
    <p:extLst>
      <p:ext uri="{BB962C8B-B14F-4D97-AF65-F5344CB8AC3E}">
        <p14:creationId xmlns:p14="http://schemas.microsoft.com/office/powerpoint/2010/main" val="29018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A5D6-668B-45F2-98F6-24C54172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小程序后台管理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3D4D1-DBAB-4069-A682-943701F5D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6009"/>
            <a:ext cx="11128055" cy="5260976"/>
          </a:xfrm>
        </p:spPr>
      </p:pic>
    </p:spTree>
    <p:extLst>
      <p:ext uri="{BB962C8B-B14F-4D97-AF65-F5344CB8AC3E}">
        <p14:creationId xmlns:p14="http://schemas.microsoft.com/office/powerpoint/2010/main" val="12315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小程序开发环境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A69F1-756A-4DF9-81AE-6110B624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以下链接是小程序开发环境的下载地址：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https://developers.weixin.qq.com/miniprogram/dev/devtools/download.html</a:t>
            </a:r>
          </a:p>
          <a:p>
            <a:r>
              <a:rPr lang="zh-CN" altLang="en-US" dirty="0"/>
              <a:t>开发者也可以在小程序官方文档点击 ‘工具’ 页面，点击微信开发者工具进行下载。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目前提供了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A2375-6FF9-49B2-9C7C-A7FA2CA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3D3D7-9E74-4348-B03A-658DD1C2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开发环境安装后启动。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需要使用小程序绑定的微信号扫码登录。</a:t>
            </a:r>
          </a:p>
        </p:txBody>
      </p:sp>
    </p:spTree>
    <p:extLst>
      <p:ext uri="{BB962C8B-B14F-4D97-AF65-F5344CB8AC3E}">
        <p14:creationId xmlns:p14="http://schemas.microsoft.com/office/powerpoint/2010/main" val="11943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463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微信小程序开发</vt:lpstr>
      <vt:lpstr>认识小程序</vt:lpstr>
      <vt:lpstr>小程序课程主要流程</vt:lpstr>
      <vt:lpstr>小程序设计目标</vt:lpstr>
      <vt:lpstr>小程序注册</vt:lpstr>
      <vt:lpstr>登录后台管理</vt:lpstr>
      <vt:lpstr>小程序后台管理</vt:lpstr>
      <vt:lpstr>小程序开发环境</vt:lpstr>
      <vt:lpstr>安装开发环境</vt:lpstr>
      <vt:lpstr>创建项目</vt:lpstr>
      <vt:lpstr>启动项目</vt:lpstr>
      <vt:lpstr>首次了解小程序项目</vt:lpstr>
      <vt:lpstr>小程序本质</vt:lpstr>
      <vt:lpstr>小程序开发与前端开发的不同</vt:lpstr>
      <vt:lpstr>小程序整体结构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94</cp:revision>
  <dcterms:created xsi:type="dcterms:W3CDTF">2019-02-18T01:27:17Z</dcterms:created>
  <dcterms:modified xsi:type="dcterms:W3CDTF">2019-08-31T12:33:28Z</dcterms:modified>
</cp:coreProperties>
</file>