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原样返回用户消息</a:t>
            </a:r>
            <a:endParaRPr lang="zh-CN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消息回复格式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2220" y="2540"/>
            <a:ext cx="9687560" cy="68522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宋体</vt:lpstr>
      <vt:lpstr>Arial Unicode MS</vt:lpstr>
      <vt:lpstr>Calibri Light</vt:lpstr>
      <vt:lpstr>DejaVu Sans</vt:lpstr>
      <vt:lpstr>Droid Sans Fallback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2</cp:revision>
  <dcterms:created xsi:type="dcterms:W3CDTF">2019-01-26T04:53:13Z</dcterms:created>
  <dcterms:modified xsi:type="dcterms:W3CDTF">2019-01-26T04:53:13Z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