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4000"/>
              <a:t>微信服务器与开发者服务器通信图示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微信-服务器通信架构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8100" y="20955"/>
            <a:ext cx="9575800" cy="6773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微信-服务器通信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6355" y="16510"/>
            <a:ext cx="9559290" cy="676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微信服务器与开发者服务器通信图示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8</cp:revision>
  <dcterms:created xsi:type="dcterms:W3CDTF">2019-01-25T04:53:41Z</dcterms:created>
  <dcterms:modified xsi:type="dcterms:W3CDTF">2019-01-25T04:53:41Z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