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  <p14:sldId id="266"/>
            <p14:sldId id="260"/>
            <p14:sldId id="261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小程序目录结构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6EB529-8833-4344-BF03-8312A034C32A}"/>
              </a:ext>
            </a:extLst>
          </p:cNvPr>
          <p:cNvCxnSpPr>
            <a:cxnSpLocks/>
          </p:cNvCxnSpPr>
          <p:nvPr/>
        </p:nvCxnSpPr>
        <p:spPr>
          <a:xfrm flipV="1">
            <a:off x="2669226" y="3037921"/>
            <a:ext cx="0" cy="105507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379B9-95BC-4E1D-A838-BD6C8AE4B240}"/>
              </a:ext>
            </a:extLst>
          </p:cNvPr>
          <p:cNvSpPr txBox="1"/>
          <p:nvPr/>
        </p:nvSpPr>
        <p:spPr>
          <a:xfrm>
            <a:off x="984738" y="1837592"/>
            <a:ext cx="31740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小程序启动时，</a:t>
            </a:r>
            <a:r>
              <a:rPr lang="en-US" altLang="zh-CN" sz="2400" dirty="0"/>
              <a:t>app.js</a:t>
            </a:r>
            <a:r>
              <a:rPr lang="zh-CN" altLang="en-US" sz="2400" dirty="0"/>
              <a:t>中的</a:t>
            </a:r>
            <a:r>
              <a:rPr lang="en-US" altLang="zh-CN" sz="2400" dirty="0"/>
              <a:t>App</a:t>
            </a:r>
            <a:r>
              <a:rPr lang="zh-CN" altLang="en-US" sz="2400" dirty="0"/>
              <a:t>实例会运行，并做一些初始化操作。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A472F5-D17B-4F53-B775-65215519FDA5}"/>
              </a:ext>
            </a:extLst>
          </p:cNvPr>
          <p:cNvSpPr txBox="1"/>
          <p:nvPr/>
        </p:nvSpPr>
        <p:spPr>
          <a:xfrm>
            <a:off x="914414" y="4245296"/>
            <a:ext cx="20134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app.json</a:t>
            </a:r>
            <a:r>
              <a:rPr lang="zh-CN" altLang="en-US" sz="2400" dirty="0"/>
              <a:t>是小程序全局配置文件。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AF8077-8A4F-43C5-BC09-6A4C8FAE953A}"/>
              </a:ext>
            </a:extLst>
          </p:cNvPr>
          <p:cNvSpPr txBox="1"/>
          <p:nvPr/>
        </p:nvSpPr>
        <p:spPr>
          <a:xfrm>
            <a:off x="8554920" y="4293703"/>
            <a:ext cx="2974727" cy="12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app.wxss</a:t>
            </a:r>
            <a:r>
              <a:rPr lang="zh-CN" altLang="en-US" sz="2400" dirty="0"/>
              <a:t>是全局样式表，</a:t>
            </a:r>
            <a:r>
              <a:rPr lang="en-US" altLang="zh-CN" sz="2400" dirty="0" err="1"/>
              <a:t>wxss</a:t>
            </a:r>
            <a:r>
              <a:rPr lang="zh-CN" altLang="en-US" sz="2400" dirty="0"/>
              <a:t>的作用相当于前端页面的</a:t>
            </a:r>
            <a:r>
              <a:rPr lang="en-US" altLang="zh-CN" sz="2400" dirty="0"/>
              <a:t>CSS</a:t>
            </a:r>
            <a:r>
              <a:rPr lang="zh-CN" altLang="en-US" sz="2400" dirty="0"/>
              <a:t>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F60B88-843F-4E2C-9BCE-57501F2DFFCE}"/>
              </a:ext>
            </a:extLst>
          </p:cNvPr>
          <p:cNvSpPr txBox="1"/>
          <p:nvPr/>
        </p:nvSpPr>
        <p:spPr>
          <a:xfrm>
            <a:off x="8774725" y="1566185"/>
            <a:ext cx="27549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pages</a:t>
            </a:r>
            <a:r>
              <a:rPr lang="zh-CN" altLang="en-US" sz="2400" dirty="0"/>
              <a:t>是页面所在目录。每个页面都是其中的一个目录。</a:t>
            </a:r>
          </a:p>
        </p:txBody>
      </p:sp>
      <p:pic>
        <p:nvPicPr>
          <p:cNvPr id="51" name="内容占位符 50">
            <a:extLst>
              <a:ext uri="{FF2B5EF4-FFF2-40B4-BE49-F238E27FC236}">
                <a16:creationId xmlns:a16="http://schemas.microsoft.com/office/drawing/2014/main" id="{1BA07311-A0E2-4B1A-B247-3197CFE8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06" y="1770569"/>
            <a:ext cx="3587261" cy="3571931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6ED778-8DB3-4AD5-8AF6-CFA4A0DB3EC2}"/>
              </a:ext>
            </a:extLst>
          </p:cNvPr>
          <p:cNvCxnSpPr>
            <a:cxnSpLocks/>
          </p:cNvCxnSpPr>
          <p:nvPr/>
        </p:nvCxnSpPr>
        <p:spPr>
          <a:xfrm>
            <a:off x="2669226" y="4106006"/>
            <a:ext cx="2215664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D8ED10-4C9C-4D22-BB40-7A909A0A0DAD}"/>
              </a:ext>
            </a:extLst>
          </p:cNvPr>
          <p:cNvCxnSpPr>
            <a:cxnSpLocks/>
          </p:cNvCxnSpPr>
          <p:nvPr/>
        </p:nvCxnSpPr>
        <p:spPr>
          <a:xfrm>
            <a:off x="2927838" y="4591870"/>
            <a:ext cx="196377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1664BD-99B9-4B77-A1D0-344341038A5E}"/>
              </a:ext>
            </a:extLst>
          </p:cNvPr>
          <p:cNvCxnSpPr>
            <a:cxnSpLocks/>
          </p:cNvCxnSpPr>
          <p:nvPr/>
        </p:nvCxnSpPr>
        <p:spPr>
          <a:xfrm flipH="1">
            <a:off x="5846884" y="1989626"/>
            <a:ext cx="2910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B020C1-CAC2-4A3F-A3E1-42995FF9EB3C}"/>
              </a:ext>
            </a:extLst>
          </p:cNvPr>
          <p:cNvCxnSpPr>
            <a:cxnSpLocks/>
          </p:cNvCxnSpPr>
          <p:nvPr/>
        </p:nvCxnSpPr>
        <p:spPr>
          <a:xfrm flipH="1">
            <a:off x="6224957" y="4997008"/>
            <a:ext cx="232116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67B1A0-4445-4CD7-9C29-CDB8070B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66" y="1453064"/>
            <a:ext cx="3572452" cy="5264667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3D171654-43C3-4ADF-B394-6E536472EAEE}"/>
              </a:ext>
            </a:extLst>
          </p:cNvPr>
          <p:cNvSpPr/>
          <p:nvPr/>
        </p:nvSpPr>
        <p:spPr>
          <a:xfrm>
            <a:off x="3147651" y="1951894"/>
            <a:ext cx="2180494" cy="218049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D8E57E-8A8A-4463-A3DA-8A92344190C9}"/>
              </a:ext>
            </a:extLst>
          </p:cNvPr>
          <p:cNvSpPr txBox="1"/>
          <p:nvPr/>
        </p:nvSpPr>
        <p:spPr>
          <a:xfrm>
            <a:off x="5345729" y="1527406"/>
            <a:ext cx="6392002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pages</a:t>
            </a:r>
            <a:r>
              <a:rPr lang="zh-CN" altLang="en-US" sz="2400" b="1" dirty="0"/>
              <a:t>目录中，创建页面是以页面名称创建一个目录，并且在页面目录中以页面名称创建四种类型的文件，以</a:t>
            </a:r>
            <a:r>
              <a:rPr lang="en-US" altLang="zh-CN" sz="2400" b="1" dirty="0"/>
              <a:t>index</a:t>
            </a:r>
            <a:r>
              <a:rPr lang="zh-CN" altLang="en-US" sz="2400" b="1" dirty="0"/>
              <a:t>页面为例：</a:t>
            </a:r>
            <a:endParaRPr lang="en-US" altLang="zh-CN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index.js</a:t>
            </a:r>
            <a:r>
              <a:rPr lang="zh-CN" altLang="en-US" sz="2400" dirty="0"/>
              <a:t>控制页面逻辑；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index.json</a:t>
            </a:r>
            <a:r>
              <a:rPr lang="zh-CN" altLang="en-US" sz="2400" dirty="0"/>
              <a:t>是页面配置文件；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index.wxml</a:t>
            </a:r>
            <a:r>
              <a:rPr lang="zh-CN" altLang="en-US" sz="2400" dirty="0"/>
              <a:t>是模板文件，作用相当于</a:t>
            </a:r>
            <a:r>
              <a:rPr lang="en-US" altLang="zh-CN" sz="2400" dirty="0"/>
              <a:t>HTML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index.wxss</a:t>
            </a:r>
            <a:r>
              <a:rPr lang="zh-CN" altLang="en-US" sz="2400" dirty="0"/>
              <a:t>是样式文件，作用相当于</a:t>
            </a:r>
            <a:r>
              <a:rPr lang="en-US" altLang="zh-CN" sz="2400" dirty="0"/>
              <a:t>CSS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创建页面以后，要在</a:t>
            </a:r>
            <a:r>
              <a:rPr lang="en-US" altLang="zh-CN" sz="2400" dirty="0" err="1"/>
              <a:t>app.json</a:t>
            </a:r>
            <a:r>
              <a:rPr lang="zh-CN" altLang="en-US" sz="2400" dirty="0"/>
              <a:t>配置文件中加入新创建的页面路径。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1E410D-4B60-40DE-B8B3-939BF691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569" y="110149"/>
            <a:ext cx="3096407" cy="66101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1C7459-F070-4163-B591-5253E8E77669}"/>
              </a:ext>
            </a:extLst>
          </p:cNvPr>
          <p:cNvSpPr txBox="1"/>
          <p:nvPr/>
        </p:nvSpPr>
        <p:spPr>
          <a:xfrm>
            <a:off x="3603432" y="3374497"/>
            <a:ext cx="309640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utils</a:t>
            </a:r>
            <a:r>
              <a:rPr lang="zh-CN" altLang="en-US" sz="2400" dirty="0"/>
              <a:t>目录中是一些工具函数。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F8CBD-6892-49F5-B125-3E16221A7812}"/>
              </a:ext>
            </a:extLst>
          </p:cNvPr>
          <p:cNvSpPr txBox="1"/>
          <p:nvPr/>
        </p:nvSpPr>
        <p:spPr>
          <a:xfrm>
            <a:off x="2136532" y="4926463"/>
            <a:ext cx="46511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 err="1"/>
              <a:t>project.config.json</a:t>
            </a:r>
            <a:r>
              <a:rPr lang="zh-CN" altLang="en-US" sz="2400" dirty="0"/>
              <a:t>是项目相关的配置文件。包括主题，字体等。</a:t>
            </a:r>
            <a:endParaRPr lang="en-US" altLang="zh-CN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803F09-3251-4E80-82F9-0823B840F860}"/>
              </a:ext>
            </a:extLst>
          </p:cNvPr>
          <p:cNvCxnSpPr>
            <a:cxnSpLocks/>
          </p:cNvCxnSpPr>
          <p:nvPr/>
        </p:nvCxnSpPr>
        <p:spPr>
          <a:xfrm>
            <a:off x="6787662" y="5521569"/>
            <a:ext cx="2294792" cy="79588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95DF89-E192-4894-BE55-530D85FEEF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99839" y="3789996"/>
            <a:ext cx="2233146" cy="1010604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A025D0A-4450-4EA7-819E-37A6ECD1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077" cy="4351338"/>
          </a:xfrm>
        </p:spPr>
        <p:txBody>
          <a:bodyPr/>
          <a:lstStyle/>
          <a:p>
            <a:r>
              <a:rPr lang="zh-CN" altLang="en-US" dirty="0"/>
              <a:t>小程序除了这些标准的目录结构，还支持第三方组件等扩展。</a:t>
            </a:r>
            <a:endParaRPr lang="en-US" altLang="zh-CN" dirty="0"/>
          </a:p>
          <a:p>
            <a:r>
              <a:rPr lang="zh-CN" altLang="en-US" dirty="0"/>
              <a:t>在开发小程序过程中，可以使用第三方</a:t>
            </a:r>
            <a:r>
              <a:rPr lang="en-US" altLang="zh-CN" dirty="0"/>
              <a:t>UI</a:t>
            </a:r>
            <a:r>
              <a:rPr lang="zh-CN" altLang="en-US" dirty="0"/>
              <a:t>库，不用再调整样式。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F29B0A-1999-4739-B727-89AB1E23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48" y="365125"/>
            <a:ext cx="4057498" cy="639099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E0AA85-D73F-4B9D-AB6F-EA21A428DBDE}"/>
              </a:ext>
            </a:extLst>
          </p:cNvPr>
          <p:cNvCxnSpPr>
            <a:cxnSpLocks/>
          </p:cNvCxnSpPr>
          <p:nvPr/>
        </p:nvCxnSpPr>
        <p:spPr>
          <a:xfrm>
            <a:off x="7051431" y="650631"/>
            <a:ext cx="1222131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8799AD-0A8A-41BA-900C-94F8CE88CEBF}"/>
              </a:ext>
            </a:extLst>
          </p:cNvPr>
          <p:cNvCxnSpPr>
            <a:cxnSpLocks/>
          </p:cNvCxnSpPr>
          <p:nvPr/>
        </p:nvCxnSpPr>
        <p:spPr>
          <a:xfrm>
            <a:off x="7051431" y="650630"/>
            <a:ext cx="0" cy="427306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3FE8377-5CFC-41DE-9A38-690DFBC98EFA}"/>
              </a:ext>
            </a:extLst>
          </p:cNvPr>
          <p:cNvSpPr txBox="1"/>
          <p:nvPr/>
        </p:nvSpPr>
        <p:spPr>
          <a:xfrm>
            <a:off x="3604853" y="4879729"/>
            <a:ext cx="41851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自定义第三方组件目录。在页面</a:t>
            </a:r>
            <a:r>
              <a:rPr lang="en-US" altLang="zh-CN" sz="2400" dirty="0" err="1"/>
              <a:t>jinfo</a:t>
            </a:r>
            <a:r>
              <a:rPr lang="zh-CN" altLang="en-US" sz="2400" dirty="0"/>
              <a:t>中，通过</a:t>
            </a:r>
            <a:r>
              <a:rPr lang="en-US" altLang="zh-CN" sz="2400" dirty="0" err="1"/>
              <a:t>jinfo.json</a:t>
            </a:r>
            <a:r>
              <a:rPr lang="zh-CN" altLang="en-US" sz="2400" dirty="0"/>
              <a:t>配置文件引入第三方组件。</a:t>
            </a: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1A45-BD37-43DD-AB64-686D82E5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385" cy="4351338"/>
          </a:xfrm>
        </p:spPr>
        <p:txBody>
          <a:bodyPr/>
          <a:lstStyle/>
          <a:p>
            <a:r>
              <a:rPr lang="zh-CN" altLang="en-US" dirty="0"/>
              <a:t>小程序启动后，在</a:t>
            </a:r>
            <a:r>
              <a:rPr lang="en-US" altLang="zh-CN" dirty="0"/>
              <a:t>app.js</a:t>
            </a:r>
            <a:r>
              <a:rPr lang="zh-CN" altLang="en-US" dirty="0"/>
              <a:t>中的实例</a:t>
            </a:r>
            <a:r>
              <a:rPr lang="en-US" altLang="zh-CN" dirty="0"/>
              <a:t>App</a:t>
            </a:r>
            <a:r>
              <a:rPr lang="zh-CN" altLang="en-US" dirty="0"/>
              <a:t>开始执行。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实例会执行注册的回调函数。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app.json</a:t>
            </a:r>
            <a:r>
              <a:rPr lang="zh-CN" altLang="en-US" dirty="0"/>
              <a:t>配置中注册的</a:t>
            </a:r>
            <a:r>
              <a:rPr lang="en-US" altLang="zh-CN" dirty="0"/>
              <a:t>pages</a:t>
            </a:r>
            <a:r>
              <a:rPr lang="zh-CN" altLang="en-US" dirty="0"/>
              <a:t>加载第一个页面。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6C945-AC12-4866-972F-5167475C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74" y="1502681"/>
            <a:ext cx="6323051" cy="45112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577975-8440-46AD-9AD2-77AEF3069D39}"/>
              </a:ext>
            </a:extLst>
          </p:cNvPr>
          <p:cNvCxnSpPr/>
          <p:nvPr/>
        </p:nvCxnSpPr>
        <p:spPr>
          <a:xfrm flipV="1">
            <a:off x="5336931" y="2303585"/>
            <a:ext cx="1213338" cy="260252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加载页面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611BB4-A44A-46E5-B693-1EA077A3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51358" cy="4522421"/>
          </a:xfrm>
        </p:spPr>
        <p:txBody>
          <a:bodyPr>
            <a:norm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实例运行后，会根据配置文件加载第一个页面。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在页面</a:t>
            </a:r>
            <a:r>
              <a:rPr lang="en-US" altLang="zh-CN" dirty="0" err="1"/>
              <a:t>js</a:t>
            </a:r>
            <a:r>
              <a:rPr lang="zh-CN" altLang="en-US" dirty="0"/>
              <a:t>文件中的</a:t>
            </a:r>
            <a:r>
              <a:rPr lang="en-US" altLang="zh-CN" dirty="0"/>
              <a:t>Page</a:t>
            </a:r>
            <a:r>
              <a:rPr lang="zh-CN" altLang="en-US" dirty="0"/>
              <a:t>实例开始运行。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实例通过页面的</a:t>
            </a:r>
            <a:r>
              <a:rPr lang="en-US" altLang="zh-CN" dirty="0" err="1"/>
              <a:t>wxml</a:t>
            </a:r>
            <a:r>
              <a:rPr lang="zh-CN" altLang="en-US" dirty="0"/>
              <a:t>模板页面展示结构和内容，通过页面的</a:t>
            </a:r>
            <a:r>
              <a:rPr lang="en-US" altLang="zh-CN" dirty="0" err="1"/>
              <a:t>wxss</a:t>
            </a:r>
            <a:r>
              <a:rPr lang="zh-CN" altLang="en-US" dirty="0"/>
              <a:t>文件渲染样式。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40EED1-8E67-44F9-8B66-48D979B9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59" y="28084"/>
            <a:ext cx="4228191" cy="67497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355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小程序目录结构展示</vt:lpstr>
      <vt:lpstr>小程序目录结构展示</vt:lpstr>
      <vt:lpstr>小程序目录结构展示</vt:lpstr>
      <vt:lpstr>小程序目录结构展示</vt:lpstr>
      <vt:lpstr>小程序启动</vt:lpstr>
      <vt:lpstr>加载页面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70</cp:revision>
  <dcterms:created xsi:type="dcterms:W3CDTF">2019-02-18T01:27:17Z</dcterms:created>
  <dcterms:modified xsi:type="dcterms:W3CDTF">2019-09-03T14:27:47Z</dcterms:modified>
</cp:coreProperties>
</file>