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4" r:id="rId4"/>
    <p:sldId id="265" r:id="rId5"/>
    <p:sldId id="259" r:id="rId6"/>
    <p:sldId id="266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DD90CD-6404-4460-8736-BDFE45A3C485}">
          <p14:sldIdLst>
            <p14:sldId id="256"/>
            <p14:sldId id="270"/>
            <p14:sldId id="264"/>
            <p14:sldId id="265"/>
            <p14:sldId id="259"/>
            <p14:sldId id="266"/>
            <p14:sldId id="260"/>
          </p14:sldIdLst>
        </p14:section>
        <p14:section name="无标题节" id="{70FD2762-EEE5-4F2A-ADA9-74F2D228DBD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5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122B-FB0E-47CA-A2F0-7E1EDABD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31720-7DCF-44CC-8103-08E7B3C7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36E18-A034-4E5C-A530-B2FCFAE5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C53-C69E-4A8F-BB44-4C39DA5A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B666C-540F-4ADF-8CEB-D54462B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EFE0-EDEB-4000-A1E3-C486855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1D2A1-D615-4F54-9C5E-2856E074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D6932-DF2D-4BA1-9C48-7D4A72A2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E605-7868-47EF-B0DE-8AA41A5B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768A1-E60E-41EE-8F6E-6719B0A5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F76CA-17C4-4786-9393-7B73C044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3A225-6CBD-4F9B-80BA-05F51BA7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31601-CD8A-4F14-853A-CA8F160B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F282C-FE79-4F44-854A-18F14A74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30432-5737-4DA1-B9E0-6E3D0FE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B05E-831F-44B5-A191-BED3204A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4341F-F435-4E92-AB41-AD123EE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3CB8A-89AA-4067-A3FE-4D758B5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43CA-DD89-43BB-BDE2-43CFB12E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2434-CFB1-414F-BF53-09B3038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AC0B-7F69-4CAB-9842-33C08F2B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2445-633A-478B-9E14-55E04277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711B-DCC3-4B93-B8B4-1CD749C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C8CB-1DCF-48CF-97FB-195F029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F4FA7-9132-4B50-82BD-D367704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8357-E613-4B83-B0C1-A3504C9F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5CD88-FA5B-42B0-AC38-61C5DAC2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12F85-EA5B-446B-937F-B6B03605A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8DF89-5804-432C-BC10-2AE8189F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1A474-892A-4AF1-B957-9526220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1D8D4-4D6A-4376-B115-AC5FCFB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7EEA5-470E-4E04-AC8F-300B5C1E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BDF5F-8C00-41E2-A29B-BA8A8A7B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5F981-556A-4E8B-828A-56D4571E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34D2B-5587-4BD5-A2F6-F48B8CD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B3B3-EC95-4D3C-820D-EF20AD0E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8025D-2EBC-4CB5-A3C0-390D74B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B40C4-1578-49AC-9AB7-54A421B6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F1D7D-7FD4-4954-85C6-26AD8320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3AD4-1E52-482B-A2FF-8D2150D6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81F6EE-F130-4711-AC25-102B79CB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64DB9-3023-4239-8813-AD6EB553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6E6E4-BC55-4954-A6BE-6A1B090C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820E0-C59B-4BA6-A7BD-94D1ECA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90E94-A775-4C05-836C-4781D99C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A0EC8-60E1-4211-AC79-D8CA3F91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E031-70C5-41C1-9CC1-9926E5E7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56C80-3BDA-4C06-B51A-B6FD1899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F1DBA-9EDF-4A71-AF8F-FF79FF74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CCE52-701B-4341-85E7-8F8C161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7BD68-2741-432B-9766-E3C8322D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F82A-F73F-45B1-A444-EBB3267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35F7-9F04-4294-B5B5-9A2BD45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9608C-DDB9-420D-AFAE-D5FF1233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44E2A-10E7-474D-BBB7-D412B94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8B690-6CB2-4413-AAA1-21171E7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683C2-F5D2-44F3-A5FB-7999918C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39C26-5D75-4CC4-81AE-8E7939AC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FBADB-3431-46A9-9EFF-D2521EB4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8BAE7-ADAC-4199-9DF3-E776F3A0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A980D-01D6-4413-9796-039D361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169D-416D-4C06-B08B-5CE62A641987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D9AB-FE8D-414A-AC0B-C4B2D049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10560-FBCC-4A29-93FA-B6FB2F02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4A95-9411-4D71-8AB2-60D2781DA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微信小程序开发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6DA70-9226-4B36-B159-CD3AAD145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000" dirty="0"/>
              <a:t>开始开发</a:t>
            </a:r>
          </a:p>
        </p:txBody>
      </p:sp>
    </p:spTree>
    <p:extLst>
      <p:ext uri="{BB962C8B-B14F-4D97-AF65-F5344CB8AC3E}">
        <p14:creationId xmlns:p14="http://schemas.microsoft.com/office/powerpoint/2010/main" val="350572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97293-AEFC-4559-A111-F9075381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小程序开发者文档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F5E2D-CAB1-43BB-A9BA-9CB41F5D1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dirty="0"/>
              <a:t>开发小程序最需要参考的是小程序开发者文档：</a:t>
            </a:r>
            <a:endParaRPr lang="en-US" altLang="zh-CN" dirty="0"/>
          </a:p>
          <a:p>
            <a:pPr marL="457200" lvl="1" indent="0">
              <a:lnSpc>
                <a:spcPts val="3800"/>
              </a:lnSpc>
              <a:buNone/>
            </a:pPr>
            <a:r>
              <a:rPr lang="en-US" altLang="zh-CN" dirty="0"/>
              <a:t>https://developers.weixin.qq.com/miniprogram/dev/framework/</a:t>
            </a:r>
          </a:p>
          <a:p>
            <a:pPr>
              <a:lnSpc>
                <a:spcPts val="3800"/>
              </a:lnSpc>
            </a:pPr>
            <a:r>
              <a:rPr lang="zh-CN" altLang="en-US" dirty="0"/>
              <a:t>在开发者文档中，按照分类给出了相关的描述。对于开发者来说，需要结合去看，比如组件的使用往往会涉及到相关</a:t>
            </a:r>
            <a:r>
              <a:rPr lang="en-US" altLang="zh-CN" dirty="0"/>
              <a:t>API</a:t>
            </a:r>
            <a:r>
              <a:rPr lang="zh-CN" altLang="en-US" dirty="0"/>
              <a:t>的使用。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在本课程中，会锻炼根据开发者文档以及实际需求开发完成指定功能的能力。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772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设置小程序基本信息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CCD446E-C64B-48AE-B26E-A96B6CA0F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780" y="1027906"/>
            <a:ext cx="3211576" cy="5652091"/>
          </a:xfr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008210C-6232-445A-8772-1542558EB11F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65E50CF2-ADEB-4689-85C6-B9E2209F4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44" y="1505318"/>
            <a:ext cx="7377428" cy="4209659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FFA2CE5-148E-4C02-9765-F946B4BA6A91}"/>
              </a:ext>
            </a:extLst>
          </p:cNvPr>
          <p:cNvCxnSpPr/>
          <p:nvPr/>
        </p:nvCxnSpPr>
        <p:spPr>
          <a:xfrm flipV="1">
            <a:off x="6726125" y="1505318"/>
            <a:ext cx="2031023" cy="24688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2F4BE1F-9ADC-45B4-A8EA-356D6FEF3631}"/>
              </a:ext>
            </a:extLst>
          </p:cNvPr>
          <p:cNvCxnSpPr>
            <a:cxnSpLocks/>
          </p:cNvCxnSpPr>
          <p:nvPr/>
        </p:nvCxnSpPr>
        <p:spPr>
          <a:xfrm flipV="1">
            <a:off x="6623547" y="1424354"/>
            <a:ext cx="3355722" cy="28428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19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</a:t>
            </a:r>
            <a:r>
              <a:rPr lang="en-US" altLang="zh-CN" dirty="0"/>
              <a:t>test</a:t>
            </a:r>
            <a:r>
              <a:rPr lang="zh-CN" altLang="en-US" dirty="0"/>
              <a:t>页面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008210C-6232-445A-8772-1542558EB11F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6A9599A-75E3-4491-9D8B-83A5A0ECC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28" y="1568176"/>
            <a:ext cx="9725770" cy="4261124"/>
          </a:xfr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46AD8E1-C17C-44DD-AA7B-1F5CD0F21780}"/>
              </a:ext>
            </a:extLst>
          </p:cNvPr>
          <p:cNvCxnSpPr/>
          <p:nvPr/>
        </p:nvCxnSpPr>
        <p:spPr>
          <a:xfrm flipH="1">
            <a:off x="2101362" y="2778369"/>
            <a:ext cx="3560884" cy="164416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05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 err="1"/>
              <a:t>tabBar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F1F8186-F5CB-4590-BC77-845F7A269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06" y="1579849"/>
            <a:ext cx="6751531" cy="4486844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21D40C2-5196-434B-8B78-80E747254FA8}"/>
              </a:ext>
            </a:extLst>
          </p:cNvPr>
          <p:cNvSpPr txBox="1"/>
          <p:nvPr/>
        </p:nvSpPr>
        <p:spPr>
          <a:xfrm>
            <a:off x="7148146" y="1890346"/>
            <a:ext cx="4466492" cy="262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8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200" dirty="0"/>
              <a:t>在</a:t>
            </a:r>
            <a:r>
              <a:rPr lang="en-US" altLang="zh-CN" sz="2200" dirty="0" err="1"/>
              <a:t>app.json</a:t>
            </a:r>
            <a:r>
              <a:rPr lang="zh-CN" altLang="en-US" sz="2200" dirty="0"/>
              <a:t>文件中，加入此项。</a:t>
            </a:r>
            <a:endParaRPr lang="en-US" altLang="zh-CN" sz="2200" dirty="0"/>
          </a:p>
          <a:p>
            <a:pPr marL="285750" indent="-285750">
              <a:lnSpc>
                <a:spcPts val="38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200" dirty="0"/>
              <a:t>其中</a:t>
            </a:r>
            <a:r>
              <a:rPr lang="en-US" altLang="zh-CN" sz="2200" dirty="0" err="1"/>
              <a:t>iconPath</a:t>
            </a:r>
            <a:r>
              <a:rPr lang="zh-CN" altLang="en-US" sz="2200" dirty="0"/>
              <a:t>是从项目根目录下找到</a:t>
            </a:r>
            <a:r>
              <a:rPr lang="en-US" altLang="zh-CN" sz="2200" dirty="0"/>
              <a:t>images</a:t>
            </a:r>
            <a:r>
              <a:rPr lang="zh-CN" altLang="en-US" sz="2200" dirty="0"/>
              <a:t>目录中的文件。</a:t>
            </a:r>
            <a:endParaRPr lang="en-US" altLang="zh-CN" sz="2200" dirty="0"/>
          </a:p>
          <a:p>
            <a:pPr marL="285750" indent="-285750">
              <a:lnSpc>
                <a:spcPts val="38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200" dirty="0"/>
              <a:t>images</a:t>
            </a:r>
            <a:r>
              <a:rPr lang="zh-CN" altLang="en-US" sz="2200" dirty="0"/>
              <a:t>目录需要自己创建。</a:t>
            </a:r>
            <a:endParaRPr lang="en-US" altLang="zh-CN" sz="2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01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tabBar</a:t>
            </a:r>
            <a:r>
              <a:rPr lang="zh-CN" altLang="en-US" dirty="0"/>
              <a:t>显示效果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C2295E0-4ED6-48B4-B7DC-5F5E6747F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64" y="1910495"/>
            <a:ext cx="4446067" cy="1325563"/>
          </a:xfr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55D5832-CAA5-4AA9-82FA-382BC9E3E768}"/>
              </a:ext>
            </a:extLst>
          </p:cNvPr>
          <p:cNvCxnSpPr/>
          <p:nvPr/>
        </p:nvCxnSpPr>
        <p:spPr>
          <a:xfrm flipH="1">
            <a:off x="4932485" y="2743200"/>
            <a:ext cx="2514600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8682752-B805-4AF3-B250-B0BE6B62EC0C}"/>
              </a:ext>
            </a:extLst>
          </p:cNvPr>
          <p:cNvSpPr txBox="1"/>
          <p:nvPr/>
        </p:nvSpPr>
        <p:spPr>
          <a:xfrm>
            <a:off x="7447085" y="2543145"/>
            <a:ext cx="30597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使用开发者工具，选中时，不显示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</a:rPr>
              <a:t>icon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</a:rPr>
              <a:t>。</a:t>
            </a:r>
            <a:endParaRPr lang="en-US" altLang="zh-CN" sz="200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2">
                    <a:lumMod val="25000"/>
                  </a:schemeClr>
                </a:solidFill>
              </a:rPr>
              <a:t>这可以通过更改全局配置文件显示。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33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15503-F9C5-43C4-91DB-D6404635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全局配置的完整参考文档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4C2BC01-7475-4B3C-8144-A56D1C837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10449829" cy="4802187"/>
          </a:xfrm>
        </p:spPr>
      </p:pic>
    </p:spTree>
    <p:extLst>
      <p:ext uri="{BB962C8B-B14F-4D97-AF65-F5344CB8AC3E}">
        <p14:creationId xmlns:p14="http://schemas.microsoft.com/office/powerpoint/2010/main" val="84798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171</Words>
  <Application>Microsoft Office PowerPoint</Application>
  <PresentationFormat>宽屏</PresentationFormat>
  <Paragraphs>17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微信小程序开发</vt:lpstr>
      <vt:lpstr>小程序开发者文档</vt:lpstr>
      <vt:lpstr>设置小程序基本信息</vt:lpstr>
      <vt:lpstr>添加test页面</vt:lpstr>
      <vt:lpstr>设置tabBar</vt:lpstr>
      <vt:lpstr>tabBar显示效果</vt:lpstr>
      <vt:lpstr>全局配置的完整参考文档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Brave Wang</dc:creator>
  <cp:lastModifiedBy>Wang Brave</cp:lastModifiedBy>
  <cp:revision>113</cp:revision>
  <dcterms:created xsi:type="dcterms:W3CDTF">2019-02-18T01:27:17Z</dcterms:created>
  <dcterms:modified xsi:type="dcterms:W3CDTF">2020-07-28T08:42:37Z</dcterms:modified>
</cp:coreProperties>
</file>