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0" r:id="rId6"/>
    <p:sldId id="261" r:id="rId7"/>
    <p:sldId id="271" r:id="rId8"/>
    <p:sldId id="272" r:id="rId9"/>
    <p:sldId id="269" r:id="rId10"/>
    <p:sldId id="265" r:id="rId11"/>
    <p:sldId id="270" r:id="rId12"/>
    <p:sldId id="266" r:id="rId13"/>
    <p:sldId id="263" r:id="rId14"/>
    <p:sldId id="267" r:id="rId15"/>
    <p:sldId id="262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路由数据传递和组件使用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storage</a:t>
            </a:r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多媒体组件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视图容器组件应用</a:t>
            </a:r>
          </a:p>
        </p:txBody>
      </p: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视图容器组件应用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7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0371-6364-4EC0-A6A6-8F7CBA10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文本和富文本组件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40984-421B-4543-9C93-D0853463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0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css</a:t>
            </a:r>
            <a:r>
              <a:rPr lang="zh-CN" altLang="en-US"/>
              <a:t>控制布局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9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路由组件类型和注意事项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参数的传递和获取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参数的传递和获取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获取表单数据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5E48-1D2C-48BD-B029-AF46CA5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25DEA-8DBD-47B8-B324-4157A2C9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B19D-EE5F-4103-B8F0-E0ACB73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</a:t>
            </a:r>
            <a:r>
              <a:rPr lang="en-US" altLang="zh-CN"/>
              <a:t>API</a:t>
            </a:r>
            <a:r>
              <a:rPr lang="zh-CN" altLang="en-US"/>
              <a:t>和参数传递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0CB3A-0BB6-48DC-8CBA-2081AC6E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storage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61</Words>
  <Application>Microsoft Office PowerPoint</Application>
  <PresentationFormat>宽屏</PresentationFormat>
  <Paragraphs>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路由组件</vt:lpstr>
      <vt:lpstr>路由组件类型和注意事项</vt:lpstr>
      <vt:lpstr>参数的传递和获取</vt:lpstr>
      <vt:lpstr>参数的传递和获取</vt:lpstr>
      <vt:lpstr>获取表单数据</vt:lpstr>
      <vt:lpstr>路由API</vt:lpstr>
      <vt:lpstr>路由API和参数传递</vt:lpstr>
      <vt:lpstr>storage</vt:lpstr>
      <vt:lpstr>利用storage</vt:lpstr>
      <vt:lpstr>多媒体组件</vt:lpstr>
      <vt:lpstr>视图容器组件应用</vt:lpstr>
      <vt:lpstr>视图容器组件应用</vt:lpstr>
      <vt:lpstr>文本和富文本组件</vt:lpstr>
      <vt:lpstr>利用css控制布局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115</cp:revision>
  <dcterms:created xsi:type="dcterms:W3CDTF">2020-03-16T09:08:30Z</dcterms:created>
  <dcterms:modified xsi:type="dcterms:W3CDTF">2020-08-18T03:24:35Z</dcterms:modified>
</cp:coreProperties>
</file>