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0" r:id="rId5"/>
    <p:sldId id="272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  <p14:sldId id="272"/>
            <p14:sldId id="273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路由参数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路由组件：</a:t>
            </a:r>
            <a:r>
              <a:rPr lang="en-US" altLang="zh-CN" dirty="0"/>
              <a:t>navigator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在小程序中有类似于</a:t>
            </a:r>
            <a:r>
              <a:rPr lang="en-US" altLang="zh-CN" dirty="0"/>
              <a:t>HTML</a:t>
            </a:r>
            <a:r>
              <a:rPr lang="zh-CN" altLang="en-US" dirty="0"/>
              <a:t>中</a:t>
            </a:r>
            <a:r>
              <a:rPr lang="en-US" altLang="zh-CN" dirty="0"/>
              <a:t>a</a:t>
            </a:r>
            <a:r>
              <a:rPr lang="zh-CN" altLang="en-US" dirty="0"/>
              <a:t>标签的功能，上一讲中给出的示例使用了事件绑定函数跳转页面。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如果直接在</a:t>
            </a:r>
            <a:r>
              <a:rPr lang="en-US" altLang="zh-CN" dirty="0" err="1"/>
              <a:t>wxml</a:t>
            </a:r>
            <a:r>
              <a:rPr lang="zh-CN" altLang="en-US" dirty="0"/>
              <a:t>中实现，则可以使用</a:t>
            </a:r>
            <a:r>
              <a:rPr lang="en-US" altLang="zh-CN" dirty="0"/>
              <a:t>navigator</a:t>
            </a:r>
            <a:r>
              <a:rPr lang="zh-CN" altLang="en-US" dirty="0"/>
              <a:t>组件。</a:t>
            </a: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navigator</a:t>
            </a:r>
            <a:r>
              <a:rPr lang="zh-CN" altLang="en-US" dirty="0"/>
              <a:t>示例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E691BAC-B811-46BD-BCD4-625119BA9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91450" cy="1799853"/>
          </a:xfr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07A18B4-04ED-41E3-BA62-2D780566E8CD}"/>
              </a:ext>
            </a:extLst>
          </p:cNvPr>
          <p:cNvCxnSpPr/>
          <p:nvPr/>
        </p:nvCxnSpPr>
        <p:spPr>
          <a:xfrm flipV="1">
            <a:off x="8941777" y="2444262"/>
            <a:ext cx="0" cy="178483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2710BF1-D876-428F-ACE3-F122CD7B86D2}"/>
              </a:ext>
            </a:extLst>
          </p:cNvPr>
          <p:cNvSpPr/>
          <p:nvPr/>
        </p:nvSpPr>
        <p:spPr>
          <a:xfrm>
            <a:off x="3833446" y="4244115"/>
            <a:ext cx="6097700" cy="16819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open-type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对应于路由相关的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，可以是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navigate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reLaunch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redirectTo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navigateBack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除此之外，还可以是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exit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表示退出小程序。</a:t>
            </a:r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路由参数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F2B08-4638-4420-8625-C5B12F44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navigator</a:t>
            </a:r>
            <a:r>
              <a:rPr lang="zh-CN" altLang="en-US" dirty="0"/>
              <a:t>组件可以解决简单的场景。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有时候需要在跳转页面时传递参数，这种情况需要绑定事件通过路由</a:t>
            </a:r>
            <a:r>
              <a:rPr lang="en-US" altLang="zh-CN" dirty="0"/>
              <a:t>API</a:t>
            </a:r>
            <a:r>
              <a:rPr lang="zh-CN" altLang="en-US" dirty="0"/>
              <a:t>进行。</a:t>
            </a:r>
            <a:endParaRPr lang="en-US" altLang="zh-CN" dirty="0"/>
          </a:p>
          <a:p>
            <a:pPr marL="0" indent="0">
              <a:lnSpc>
                <a:spcPts val="3700"/>
              </a:lnSpc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4B28B7-0074-4786-89B7-B0079BAA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9" y="3516032"/>
            <a:ext cx="6114112" cy="19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44B69-C690-4E1E-9AAD-933E9C04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获取参数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A26144-FE16-4A78-BA6C-D59794CBD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1" y="1690688"/>
            <a:ext cx="6013046" cy="160642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707E30-63CC-4847-9078-4F9A24E78A67}"/>
              </a:ext>
            </a:extLst>
          </p:cNvPr>
          <p:cNvSpPr/>
          <p:nvPr/>
        </p:nvSpPr>
        <p:spPr>
          <a:xfrm>
            <a:off x="7710854" y="1802423"/>
            <a:ext cx="3938954" cy="223324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33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也可以在</a:t>
            </a:r>
            <a:r>
              <a:rPr lang="en-US" altLang="zh-CN" sz="20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onLoad</a:t>
            </a:r>
            <a:r>
              <a:rPr lang="zh-CN" alt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事件函数种获取，参数在</a:t>
            </a:r>
            <a:r>
              <a:rPr lang="en-US" altLang="zh-CN" sz="20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this.options</a:t>
            </a:r>
            <a:r>
              <a:rPr lang="zh-CN" alt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中。</a:t>
            </a:r>
            <a:endParaRPr lang="en-US" altLang="zh-CN" sz="20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ts val="33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如果使用</a:t>
            </a:r>
            <a:r>
              <a:rPr lang="en-US" altLang="zh-CN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navigator</a:t>
            </a:r>
            <a:r>
              <a:rPr lang="zh-CN" alt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，则无法获取</a:t>
            </a:r>
            <a:r>
              <a:rPr lang="en-US" altLang="zh-CN" sz="20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zh-CN" alt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参数。</a:t>
            </a:r>
            <a:endParaRPr lang="en-US" altLang="zh-CN" sz="20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D9360E-D696-41A8-A780-9753E54EF73D}"/>
              </a:ext>
            </a:extLst>
          </p:cNvPr>
          <p:cNvCxnSpPr/>
          <p:nvPr/>
        </p:nvCxnSpPr>
        <p:spPr>
          <a:xfrm flipH="1">
            <a:off x="5864469" y="2118946"/>
            <a:ext cx="1846385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31B2C-8C62-4C2E-82C8-C7C97A34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F811F-042F-4278-B853-3CE4B2C4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/>
              <a:t>编写表单页面，输入并提交表单后，获取表单数据。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获取表单数据后，作为</a:t>
            </a:r>
            <a:r>
              <a:rPr lang="en-US" altLang="zh-CN" dirty="0" err="1"/>
              <a:t>url</a:t>
            </a:r>
            <a:r>
              <a:rPr lang="zh-CN" altLang="en-US" dirty="0"/>
              <a:t>参数跳转到页面</a:t>
            </a:r>
            <a:r>
              <a:rPr lang="en-US" altLang="zh-CN" dirty="0"/>
              <a:t>/pages/list/list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/page/list/list</a:t>
            </a:r>
            <a:r>
              <a:rPr lang="zh-CN" altLang="en-US" dirty="0"/>
              <a:t>页面展示表单数据。</a:t>
            </a:r>
          </a:p>
        </p:txBody>
      </p:sp>
    </p:spTree>
    <p:extLst>
      <p:ext uri="{BB962C8B-B14F-4D97-AF65-F5344CB8AC3E}">
        <p14:creationId xmlns:p14="http://schemas.microsoft.com/office/powerpoint/2010/main" val="125689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194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微信小程序开发</vt:lpstr>
      <vt:lpstr>路由组件：navigator</vt:lpstr>
      <vt:lpstr>navigator示例</vt:lpstr>
      <vt:lpstr>路由参数</vt:lpstr>
      <vt:lpstr>获取参数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138</cp:revision>
  <dcterms:created xsi:type="dcterms:W3CDTF">2019-02-18T01:27:17Z</dcterms:created>
  <dcterms:modified xsi:type="dcterms:W3CDTF">2019-09-04T16:31:18Z</dcterms:modified>
</cp:coreProperties>
</file>