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0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5"/>
            <p14:sldId id="267"/>
            <p14:sldId id="266"/>
            <p14:sldId id="260"/>
            <p14:sldId id="261"/>
            <p14:sldId id="268"/>
            <p14:sldId id="269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/>
              <a:t>获取系统和设备的基本信息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系统和设备信息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这一节把</a:t>
            </a:r>
            <a:r>
              <a:rPr lang="en-US" altLang="zh-CN" dirty="0"/>
              <a:t>API</a:t>
            </a:r>
            <a:r>
              <a:rPr lang="zh-CN" altLang="en-US" dirty="0"/>
              <a:t>基础部分的获取系统信息和</a:t>
            </a:r>
            <a:r>
              <a:rPr lang="en-US" altLang="zh-CN" dirty="0"/>
              <a:t>API</a:t>
            </a:r>
            <a:r>
              <a:rPr lang="zh-CN" altLang="en-US" dirty="0"/>
              <a:t>设备部分的一些简单常用的接口放在一起说明。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主要是一些获取信息的场景，获取后根据信息状态做进一步处理，比如根据网络状态决定是不是要进行上传文件的操作。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获取系统信息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11CD9-887E-4C66-9D5B-254387D2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在小程序开发者文档的</a:t>
            </a:r>
            <a:r>
              <a:rPr lang="en-US" altLang="zh-CN" dirty="0"/>
              <a:t>API</a:t>
            </a:r>
            <a:r>
              <a:rPr lang="zh-CN" altLang="en-US" dirty="0"/>
              <a:t>菜单中，基础部分有</a:t>
            </a:r>
            <a:r>
              <a:rPr lang="en-US" altLang="zh-CN" dirty="0" err="1"/>
              <a:t>wx.getSystemInfo</a:t>
            </a:r>
            <a:r>
              <a:rPr lang="zh-CN" altLang="en-US" dirty="0"/>
              <a:t>接口用于获取系统详细信息。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这个</a:t>
            </a:r>
            <a:r>
              <a:rPr lang="en-US" altLang="zh-CN" dirty="0"/>
              <a:t>API</a:t>
            </a:r>
            <a:r>
              <a:rPr lang="zh-CN" altLang="en-US" dirty="0"/>
              <a:t>提供了同步（</a:t>
            </a:r>
            <a:r>
              <a:rPr lang="en-US" altLang="zh-CN" dirty="0" err="1"/>
              <a:t>getSystemInfoSync</a:t>
            </a:r>
            <a:r>
              <a:rPr lang="zh-CN" altLang="en-US" dirty="0"/>
              <a:t>）和异步（</a:t>
            </a:r>
            <a:r>
              <a:rPr lang="en-US" altLang="zh-CN" dirty="0" err="1"/>
              <a:t>getSystemInfo</a:t>
            </a:r>
            <a:r>
              <a:rPr lang="zh-CN" altLang="en-US" dirty="0"/>
              <a:t>）两个操作。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获取系统信息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D9B009-9D54-4563-B2DA-0020E332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9" y="1690687"/>
            <a:ext cx="4071648" cy="3224199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0A642FF-BF40-448A-BA4C-407033E6E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17" y="1690686"/>
            <a:ext cx="6769350" cy="2599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A3107C-E7B1-40D3-9FE1-87B43424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15" y="4601906"/>
            <a:ext cx="3143603" cy="145598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4EF79C-D53C-4984-952A-1CB5D8614CDB}"/>
              </a:ext>
            </a:extLst>
          </p:cNvPr>
          <p:cNvCxnSpPr/>
          <p:nvPr/>
        </p:nvCxnSpPr>
        <p:spPr>
          <a:xfrm flipH="1">
            <a:off x="6664569" y="3596054"/>
            <a:ext cx="633046" cy="109903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3FF416-504B-4A2D-B2DE-CA024638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获取电量的接口非常简单，通过</a:t>
            </a:r>
            <a:r>
              <a:rPr lang="en-US" altLang="zh-CN" dirty="0" err="1"/>
              <a:t>wx.getBatteryInfo</a:t>
            </a:r>
            <a:r>
              <a:rPr lang="zh-CN" altLang="en-US" dirty="0"/>
              <a:t>获取。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E6FA2-7053-4DAA-9C07-95A49038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6098"/>
            <a:ext cx="6246502" cy="2187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C8A9C0-9DAF-4314-9DC9-6EBEE909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33" y="5058628"/>
            <a:ext cx="5974660" cy="10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网络状态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97854-46E5-4808-B909-34D25948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wx.getNetworkType</a:t>
            </a:r>
            <a:r>
              <a:rPr lang="zh-CN" altLang="en-US" dirty="0"/>
              <a:t>可以获取当前网络状态。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en-US" altLang="zh-CN" dirty="0" err="1"/>
              <a:t>wx.onNetworkStatusChange</a:t>
            </a:r>
            <a:r>
              <a:rPr lang="zh-CN" altLang="en-US" dirty="0"/>
              <a:t>用于监听网络状态的变化。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一些依赖于网络服务的场景可能需要用到这两个接口。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尤其是一些比较耗费流量的场景，如果用户没有连接</a:t>
            </a:r>
            <a:r>
              <a:rPr lang="en-US" altLang="zh-CN" dirty="0" err="1"/>
              <a:t>wifi</a:t>
            </a:r>
            <a:r>
              <a:rPr lang="zh-CN" altLang="en-US" dirty="0"/>
              <a:t>，则需要提醒用户是否继续。</a:t>
            </a:r>
          </a:p>
        </p:txBody>
      </p:sp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网络状态接口示例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648D33-C8EB-46FD-BF57-7F760FEF6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5" y="1690687"/>
            <a:ext cx="7686345" cy="235738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F9610C-F3C0-4E2B-9630-445AF888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5" y="4171167"/>
            <a:ext cx="7260173" cy="1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网络状态</a:t>
            </a:r>
            <a:r>
              <a:rPr lang="en-US" altLang="zh-CN" dirty="0" err="1"/>
              <a:t>wxml</a:t>
            </a:r>
            <a:r>
              <a:rPr lang="zh-CN" altLang="en-US" dirty="0"/>
              <a:t>模板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ACE6FE1-4BC0-4313-8891-9CB1272B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" y="1804498"/>
            <a:ext cx="9117868" cy="142193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7BD251-0501-4387-B7F5-70637E83C373}"/>
              </a:ext>
            </a:extLst>
          </p:cNvPr>
          <p:cNvSpPr txBox="1"/>
          <p:nvPr/>
        </p:nvSpPr>
        <p:spPr>
          <a:xfrm>
            <a:off x="931124" y="3859822"/>
            <a:ext cx="640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切换手机网络状态可以看到页面数据的改变。</a:t>
            </a:r>
          </a:p>
        </p:txBody>
      </p:sp>
    </p:spTree>
    <p:extLst>
      <p:ext uri="{BB962C8B-B14F-4D97-AF65-F5344CB8AC3E}">
        <p14:creationId xmlns:p14="http://schemas.microsoft.com/office/powerpoint/2010/main" val="321773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210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微信小程序开发</vt:lpstr>
      <vt:lpstr>系统和设备信息</vt:lpstr>
      <vt:lpstr>获取系统信息</vt:lpstr>
      <vt:lpstr>获取系统信息</vt:lpstr>
      <vt:lpstr>电量</vt:lpstr>
      <vt:lpstr>网络状态</vt:lpstr>
      <vt:lpstr>网络状态接口示例</vt:lpstr>
      <vt:lpstr>网络状态wxml模板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138</cp:revision>
  <dcterms:created xsi:type="dcterms:W3CDTF">2019-02-18T01:27:17Z</dcterms:created>
  <dcterms:modified xsi:type="dcterms:W3CDTF">2019-08-31T08:39:52Z</dcterms:modified>
</cp:coreProperties>
</file>