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4" r:id="rId4"/>
    <p:sldId id="275" r:id="rId5"/>
    <p:sldId id="264" r:id="rId6"/>
    <p:sldId id="271" r:id="rId7"/>
    <p:sldId id="257" r:id="rId8"/>
    <p:sldId id="260" r:id="rId9"/>
    <p:sldId id="261" r:id="rId10"/>
    <p:sldId id="269" r:id="rId11"/>
    <p:sldId id="265" r:id="rId12"/>
    <p:sldId id="270" r:id="rId13"/>
    <p:sldId id="266" r:id="rId14"/>
    <p:sldId id="25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小程序云开发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042A4-1EAC-4485-86C0-9B7603EE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E088E-EA5F-4D34-98D1-454ACD3A3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28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B5FF9-C675-4755-93E0-0BDBEDDF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设计一个小程序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A464AE2-AB98-41A4-81C1-E334F0074EB4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25C1010-6113-4C8D-AAEF-7765BCC28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630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0A82B-F6DB-4FAE-B7D7-F000178C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发布小程序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8977D-2B84-4B79-8A13-8A2994F7D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121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CDFC2-83EA-4805-AA5C-5B91B52E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发布小程序的注意事项</a:t>
            </a:r>
          </a:p>
        </p:txBody>
      </p:sp>
    </p:spTree>
    <p:extLst>
      <p:ext uri="{BB962C8B-B14F-4D97-AF65-F5344CB8AC3E}">
        <p14:creationId xmlns:p14="http://schemas.microsoft.com/office/powerpoint/2010/main" val="1916644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9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创建云开发项目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F7099-E011-4259-89C2-9564E0FD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68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云开发能力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F0261-95EF-4A77-903C-0C589150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0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云开发限制和存在问题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95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云开发项目结构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491841B-3357-4BCF-8DA0-0EAD0E04D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8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1DB66-8CF6-4B09-B21E-32ACBB76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云函数构成和编写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7DACF-A999-4081-AAC3-B29D00F5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24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使用存储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22BB35D-6C21-4F0B-A227-B152A4837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499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265CE-4632-41A1-A16D-031C2D9A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Ubuntu Mono" panose="020B0509030602030204" pitchFamily="49" charset="0"/>
              </a:rPr>
              <a:t>使用存储</a:t>
            </a: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A195CC-4C34-4399-978E-AE33AF0A2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7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使用数据库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D94C8C9-07D4-4E28-A02F-F81A75F0FE3D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5B91AD-98A9-404C-BCC4-0CC307F3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703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54</Words>
  <Application>Microsoft Office PowerPoint</Application>
  <PresentationFormat>宽屏</PresentationFormat>
  <Paragraphs>14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思源黑体 CN Light</vt:lpstr>
      <vt:lpstr>思源黑体 CN Normal</vt:lpstr>
      <vt:lpstr>幼圆</vt:lpstr>
      <vt:lpstr>Arial</vt:lpstr>
      <vt:lpstr>JetBrains Mono</vt:lpstr>
      <vt:lpstr>Ubuntu Mono</vt:lpstr>
      <vt:lpstr>Victor Mono</vt:lpstr>
      <vt:lpstr>Office 主题​​</vt:lpstr>
      <vt:lpstr>微信和小程序开发</vt:lpstr>
      <vt:lpstr>创建云开发项目</vt:lpstr>
      <vt:lpstr>云开发能力</vt:lpstr>
      <vt:lpstr>云开发限制和存在问题</vt:lpstr>
      <vt:lpstr>云开发项目结构</vt:lpstr>
      <vt:lpstr>云函数构成和编写</vt:lpstr>
      <vt:lpstr>使用存储</vt:lpstr>
      <vt:lpstr>使用存储</vt:lpstr>
      <vt:lpstr>使用数据库</vt:lpstr>
      <vt:lpstr>使用数据库</vt:lpstr>
      <vt:lpstr>设计一个小程序</vt:lpstr>
      <vt:lpstr>发布小程序</vt:lpstr>
      <vt:lpstr>发布小程序的注意事项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125</cp:revision>
  <dcterms:created xsi:type="dcterms:W3CDTF">2020-03-16T09:08:30Z</dcterms:created>
  <dcterms:modified xsi:type="dcterms:W3CDTF">2020-08-18T05:20:38Z</dcterms:modified>
</cp:coreProperties>
</file>