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网络请求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发起网络请求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小程序中通过</a:t>
            </a:r>
            <a:r>
              <a:rPr lang="en-US" altLang="zh-CN" dirty="0"/>
              <a:t>API</a:t>
            </a:r>
            <a:r>
              <a:rPr lang="zh-CN" altLang="en-US" dirty="0"/>
              <a:t>中的</a:t>
            </a:r>
            <a:r>
              <a:rPr lang="en-US" altLang="zh-CN" dirty="0" err="1"/>
              <a:t>wx.request</a:t>
            </a:r>
            <a:r>
              <a:rPr lang="zh-CN" altLang="en-US" dirty="0"/>
              <a:t>可以发起网络请求。</a:t>
            </a:r>
            <a:endParaRPr lang="en-US" altLang="zh-CN" dirty="0"/>
          </a:p>
          <a:p>
            <a:r>
              <a:rPr lang="en-US" altLang="zh-CN" dirty="0" err="1"/>
              <a:t>wx.request</a:t>
            </a:r>
            <a:r>
              <a:rPr lang="zh-CN" altLang="en-US" dirty="0"/>
              <a:t>支持所有的</a:t>
            </a:r>
            <a:r>
              <a:rPr lang="en-US" altLang="zh-CN" dirty="0"/>
              <a:t>HTTP</a:t>
            </a:r>
            <a:r>
              <a:rPr lang="zh-CN" altLang="en-US" dirty="0"/>
              <a:t>请求方法（请求类型），常用的有以下几个：</a:t>
            </a:r>
            <a:endParaRPr lang="en-US" altLang="zh-CN" dirty="0"/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OPTIONS</a:t>
            </a:r>
          </a:p>
          <a:p>
            <a:endParaRPr lang="en-US" altLang="zh-CN" dirty="0"/>
          </a:p>
          <a:p>
            <a:pPr lvl="1">
              <a:buFont typeface="等线" panose="02010600030101010101" pitchFamily="2" charset="-122"/>
              <a:buChar char="–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B81FA-DB26-4CB5-8B93-70554B8C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9C03D-91D4-436F-8EA5-678F34C5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要发起请求需要先在小程序管理后台中设置安全域名。</a:t>
            </a:r>
            <a:endParaRPr lang="en-US" altLang="zh-CN" dirty="0"/>
          </a:p>
          <a:p>
            <a:r>
              <a:rPr lang="zh-CN" altLang="en-US" dirty="0"/>
              <a:t>登录后，点击左侧‘开发’，在右侧页面的开发设置中设置安全域名。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15D152-33DC-4FF3-B794-7A0E55F48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53" y="2950506"/>
            <a:ext cx="7515048" cy="35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1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9364-65EB-4DD6-B82F-F2DC6D38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8C1CB4-BDC4-4B3A-A82C-7ED60F219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9" y="1757915"/>
            <a:ext cx="6148927" cy="3860369"/>
          </a:xfrm>
        </p:spPr>
      </p:pic>
    </p:spTree>
    <p:extLst>
      <p:ext uri="{BB962C8B-B14F-4D97-AF65-F5344CB8AC3E}">
        <p14:creationId xmlns:p14="http://schemas.microsoft.com/office/powerpoint/2010/main" val="20193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A3F77-8CF8-4A80-86D3-19BC003D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537BD7-B1BF-4721-BE81-F9973D21B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84709" cy="4497909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3E381E-6593-444C-B275-A84C6AF28C4C}"/>
              </a:ext>
            </a:extLst>
          </p:cNvPr>
          <p:cNvCxnSpPr/>
          <p:nvPr/>
        </p:nvCxnSpPr>
        <p:spPr>
          <a:xfrm flipV="1">
            <a:off x="7983415" y="2242038"/>
            <a:ext cx="1037493" cy="11869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1598F12-B9D4-4781-B6DF-D075EC71C519}"/>
              </a:ext>
            </a:extLst>
          </p:cNvPr>
          <p:cNvSpPr/>
          <p:nvPr/>
        </p:nvSpPr>
        <p:spPr>
          <a:xfrm>
            <a:off x="9047285" y="1742953"/>
            <a:ext cx="2110154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提交表单的类型</a:t>
            </a:r>
          </a:p>
        </p:txBody>
      </p:sp>
    </p:spTree>
    <p:extLst>
      <p:ext uri="{BB962C8B-B14F-4D97-AF65-F5344CB8AC3E}">
        <p14:creationId xmlns:p14="http://schemas.microsoft.com/office/powerpoint/2010/main" val="281450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0161F-6DCC-4E7A-853A-2151ED74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F1017-5ADE-45DD-AAC2-10EE237E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是基于</a:t>
            </a:r>
            <a:r>
              <a:rPr lang="en-US" altLang="zh-CN" dirty="0"/>
              <a:t>TCP</a:t>
            </a:r>
            <a:r>
              <a:rPr lang="zh-CN" altLang="en-US" dirty="0"/>
              <a:t>协议的，</a:t>
            </a:r>
            <a:r>
              <a:rPr lang="en-US" altLang="zh-CN" dirty="0"/>
              <a:t>HTTP</a:t>
            </a:r>
            <a:r>
              <a:rPr lang="zh-CN" altLang="en-US" dirty="0"/>
              <a:t>报文是由一行一行的字符串组成的。报文都是纯文本，可以方便的读写，目前主流版本是</a:t>
            </a:r>
            <a:r>
              <a:rPr lang="en-US" altLang="zh-CN" dirty="0"/>
              <a:t>HTTP/1.1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不过最新的</a:t>
            </a:r>
            <a:r>
              <a:rPr lang="en-US" altLang="zh-CN" dirty="0"/>
              <a:t>HTTP/2</a:t>
            </a:r>
            <a:r>
              <a:rPr lang="zh-CN" altLang="en-US" dirty="0"/>
              <a:t>协议则采用了二进制分帧层传输的方式，其目的在于提高效率，牺牲了易读性（这些都可以通过开发测试的工具解决，无需担心）。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HTTP/1.1</a:t>
            </a:r>
            <a:r>
              <a:rPr lang="zh-CN" altLang="en-US" dirty="0"/>
              <a:t>的传输方式和问题所在，就可以更好的理解</a:t>
            </a:r>
            <a:r>
              <a:rPr lang="en-US" altLang="zh-CN" dirty="0"/>
              <a:t>HTTP/2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在目前，先来了解</a:t>
            </a:r>
            <a:r>
              <a:rPr lang="en-US" altLang="zh-CN" dirty="0"/>
              <a:t>HTTP/1.1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100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F09B3-66EC-4101-8339-1E5D298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HTTP/1.1</a:t>
            </a:r>
            <a:r>
              <a:rPr lang="zh-CN" altLang="en-US" dirty="0"/>
              <a:t>请求报文格式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12556-3727-4BC7-9E10-FFC46918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HTTP/1.1</a:t>
            </a:r>
            <a:r>
              <a:rPr lang="zh-CN" altLang="en-US" dirty="0"/>
              <a:t>报文格式包括：起始行、首部、主体。</a:t>
            </a:r>
          </a:p>
          <a:p>
            <a:r>
              <a:rPr lang="zh-CN" altLang="en-US" dirty="0"/>
              <a:t>针对以上请求，以下示例给出了请求过程的报文格式，请求报文没有主体，响应报文包括三个部分，用空行（</a:t>
            </a:r>
            <a:r>
              <a:rPr lang="en-US" altLang="zh-CN" dirty="0"/>
              <a:t>\r\n</a:t>
            </a:r>
            <a:r>
              <a:rPr lang="zh-CN" altLang="en-US" dirty="0"/>
              <a:t>）分隔。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A66549-F9F9-424C-A5A6-3B2149FD5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3" y="3429000"/>
            <a:ext cx="4290704" cy="19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0D491-2017-4503-8F9D-3F5AEFEF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HTTP/1.1</a:t>
            </a:r>
            <a:r>
              <a:rPr lang="zh-CN" altLang="en-US" dirty="0"/>
              <a:t>响应报文格式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D5CAA4-9DCE-4640-A65A-618C82E31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6" y="1690688"/>
            <a:ext cx="5829649" cy="3290271"/>
          </a:xfrm>
        </p:spPr>
      </p:pic>
    </p:spTree>
    <p:extLst>
      <p:ext uri="{BB962C8B-B14F-4D97-AF65-F5344CB8AC3E}">
        <p14:creationId xmlns:p14="http://schemas.microsoft.com/office/powerpoint/2010/main" val="36731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3C1B8-FEDD-43B9-8C3A-787549ED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响应报文说明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489C-7AE1-4920-BC62-4A25555E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响应报文起始行表示协议版本，数字</a:t>
            </a:r>
            <a:r>
              <a:rPr lang="en-US" altLang="zh-CN" dirty="0"/>
              <a:t>200</a:t>
            </a:r>
            <a:r>
              <a:rPr lang="zh-CN" altLang="en-US" dirty="0"/>
              <a:t>是状态码，表示成功了，</a:t>
            </a:r>
            <a:r>
              <a:rPr lang="en-US" altLang="zh-CN" dirty="0"/>
              <a:t>OK</a:t>
            </a:r>
            <a:r>
              <a:rPr lang="zh-CN" altLang="en-US" dirty="0"/>
              <a:t>是状态码对应的提示信息。状态码主要分类如下表：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FBFA6-9BFD-4193-B30F-B31A8821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50" y="2838649"/>
            <a:ext cx="7527169" cy="34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313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微信小程序开发</vt:lpstr>
      <vt:lpstr>发起网络请求</vt:lpstr>
      <vt:lpstr>配置安全域名</vt:lpstr>
      <vt:lpstr>发起GET请求</vt:lpstr>
      <vt:lpstr>发起POST请求</vt:lpstr>
      <vt:lpstr>HTTP协议基础</vt:lpstr>
      <vt:lpstr>HTTP/1.1请求报文格式</vt:lpstr>
      <vt:lpstr>HTTP/1.1响应报文格式</vt:lpstr>
      <vt:lpstr>响应报文说明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165</cp:revision>
  <dcterms:created xsi:type="dcterms:W3CDTF">2019-02-18T01:27:17Z</dcterms:created>
  <dcterms:modified xsi:type="dcterms:W3CDTF">2019-09-10T23:48:43Z</dcterms:modified>
</cp:coreProperties>
</file>