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3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e Wang" initials="BW" lastIdx="1" clrIdx="0">
    <p:extLst>
      <p:ext uri="{19B8F6BF-5375-455C-9EA6-DF929625EA0E}">
        <p15:presenceInfo xmlns:p15="http://schemas.microsoft.com/office/powerpoint/2012/main" userId="7d0f22b9aebe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/>
              <a:t>发布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发布小程序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EFD82-A9B8-45F8-BFDC-E80CCFE2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了解小程序发布的流程，发布一个简单的小程序。</a:t>
            </a:r>
            <a:endParaRPr lang="en-US" altLang="zh-CN" dirty="0"/>
          </a:p>
          <a:p>
            <a:r>
              <a:rPr lang="zh-CN" altLang="en-US" dirty="0"/>
              <a:t>根据之前学习的内容以及小程序提供的功能，参考开发者文档完成一些工具类的功能。</a:t>
            </a:r>
            <a:endParaRPr lang="en-US" altLang="zh-CN" dirty="0"/>
          </a:p>
          <a:p>
            <a:r>
              <a:rPr lang="zh-CN" altLang="en-US" dirty="0"/>
              <a:t>参考选项：</a:t>
            </a:r>
            <a:endParaRPr lang="en-US" altLang="zh-CN" dirty="0"/>
          </a:p>
          <a:p>
            <a:pPr lvl="1">
              <a:buFont typeface="等线" panose="02010600030101010101" pitchFamily="2" charset="-122"/>
              <a:buChar char="–"/>
            </a:pPr>
            <a:r>
              <a:rPr lang="zh-CN" altLang="en-US" dirty="0"/>
              <a:t>指南针（指北针）</a:t>
            </a:r>
            <a:endParaRPr lang="en-US" altLang="zh-CN" dirty="0"/>
          </a:p>
          <a:p>
            <a:pPr lvl="1">
              <a:buFont typeface="等线" panose="02010600030101010101" pitchFamily="2" charset="-122"/>
              <a:buChar char="–"/>
            </a:pPr>
            <a:r>
              <a:rPr lang="zh-CN" altLang="en-US" dirty="0"/>
              <a:t>测试设备方向</a:t>
            </a:r>
            <a:endParaRPr lang="en-US" altLang="zh-CN" dirty="0"/>
          </a:p>
          <a:p>
            <a:pPr lvl="1">
              <a:buFont typeface="等线" panose="02010600030101010101" pitchFamily="2" charset="-122"/>
              <a:buChar char="–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20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57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微信小程序开发</vt:lpstr>
      <vt:lpstr>发布小程序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156</cp:revision>
  <dcterms:created xsi:type="dcterms:W3CDTF">2019-02-18T01:27:17Z</dcterms:created>
  <dcterms:modified xsi:type="dcterms:W3CDTF">2019-08-31T12:50:08Z</dcterms:modified>
</cp:coreProperties>
</file>