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75" r:id="rId6"/>
    <p:sldId id="264" r:id="rId7"/>
    <p:sldId id="279" r:id="rId8"/>
    <p:sldId id="271" r:id="rId9"/>
    <p:sldId id="257" r:id="rId10"/>
    <p:sldId id="260" r:id="rId11"/>
    <p:sldId id="261" r:id="rId12"/>
    <p:sldId id="269" r:id="rId13"/>
    <p:sldId id="265" r:id="rId14"/>
    <p:sldId id="270" r:id="rId15"/>
    <p:sldId id="266" r:id="rId16"/>
    <p:sldId id="277" r:id="rId17"/>
    <p:sldId id="278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服务端和远程请求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服务和路由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95CC-4C34-4399-978E-AE33AF0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请求方法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如何处理</a:t>
            </a:r>
            <a:r>
              <a:rPr lang="en-US" altLang="zh-CN"/>
              <a:t>body</a:t>
            </a:r>
            <a:r>
              <a:rPr lang="zh-CN" altLang="en-US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使用框架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25C1010-6113-4C8D-AAEF-7765BCC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框架的请求上下文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21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反向代理：让多人公用一台服务器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D246-6F9A-4DCD-9438-95A8D67E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4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98A34-6B20-459C-AEF7-6ABBA19A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反向代理的技术选择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A60E3-C30A-461C-A3C5-B6636518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3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7BC22-2256-4443-A88D-C2661196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doio-proxy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794EE-7F04-4496-80F2-40F56D0D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9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小程序远程请求示例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协议和</a:t>
            </a:r>
            <a:r>
              <a:rPr lang="en-US" altLang="zh-CN"/>
              <a:t>HTTPS</a:t>
            </a:r>
            <a:r>
              <a:rPr lang="zh-CN" altLang="en-US"/>
              <a:t>协议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前后端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申请</a:t>
            </a:r>
            <a:r>
              <a:rPr lang="en-US" altLang="zh-CN"/>
              <a:t>SSL</a:t>
            </a:r>
            <a:r>
              <a:rPr lang="zh-CN" altLang="en-US"/>
              <a:t>证书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F207-8400-4DD2-A2A1-BA745EB1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</a:t>
            </a:r>
            <a:r>
              <a:rPr lang="zh-CN" altLang="en-US"/>
              <a:t>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754BB-8F63-45AB-B9C7-22AA89AE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如何部署</a:t>
            </a:r>
            <a:r>
              <a:rPr lang="en-US" altLang="zh-CN"/>
              <a:t>Node</a:t>
            </a:r>
            <a:r>
              <a:rPr lang="zh-CN" altLang="en-US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服务启用</a:t>
            </a:r>
            <a:r>
              <a:rPr lang="en-US" altLang="zh-CN"/>
              <a:t>HTTPS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73</Words>
  <Application>Microsoft Office PowerPoint</Application>
  <PresentationFormat>宽屏</PresentationFormat>
  <Paragraphs>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小程序远程请求示例</vt:lpstr>
      <vt:lpstr>HTTP协议和HTTPS协议</vt:lpstr>
      <vt:lpstr>Web前后端</vt:lpstr>
      <vt:lpstr>安全问题</vt:lpstr>
      <vt:lpstr>申请SSL证书</vt:lpstr>
      <vt:lpstr>DNS解析</vt:lpstr>
      <vt:lpstr>如何部署Node环境</vt:lpstr>
      <vt:lpstr>Node服务启用HTTPS</vt:lpstr>
      <vt:lpstr>HTTP服务和路由</vt:lpstr>
      <vt:lpstr>HTTP请求方法</vt:lpstr>
      <vt:lpstr>如何处理body数据</vt:lpstr>
      <vt:lpstr>使用框架</vt:lpstr>
      <vt:lpstr>框架的请求上下文</vt:lpstr>
      <vt:lpstr>反向代理：让多人公用一台服务器</vt:lpstr>
      <vt:lpstr>反向代理的技术选择</vt:lpstr>
      <vt:lpstr>使用doio-proxy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129</cp:revision>
  <dcterms:created xsi:type="dcterms:W3CDTF">2020-03-16T09:08:30Z</dcterms:created>
  <dcterms:modified xsi:type="dcterms:W3CDTF">2020-08-18T05:33:47Z</dcterms:modified>
</cp:coreProperties>
</file>