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9" r:id="rId4"/>
    <p:sldId id="273" r:id="rId5"/>
    <p:sldId id="274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5"/>
            <p14:sldId id="279"/>
            <p14:sldId id="273"/>
            <p14:sldId id="274"/>
            <p14:sldId id="276"/>
            <p14:sldId id="277"/>
            <p14:sldId id="278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700"/>
    <a:srgbClr val="EA7500"/>
    <a:srgbClr val="CC6600"/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课程整理</a:t>
            </a:r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CD6B-99DE-4C37-80D4-05AC8A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课程整理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C98FF-495A-4A55-9AF5-FB95856C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到目前为止，已经了解了小程序的项目结构，如何设计简单的页面，了解了常用组件和</a:t>
            </a:r>
            <a:r>
              <a:rPr lang="en-US" altLang="zh-CN" dirty="0"/>
              <a:t>API</a:t>
            </a:r>
            <a:r>
              <a:rPr lang="zh-CN" altLang="en-US" dirty="0"/>
              <a:t>的使用，并初步涉及了网络请求。</a:t>
            </a: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在网络请求部分，配置的域名是课程提供的测试域名，因备案未通过，并没有使用学生自己的域名和服务器。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54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CD6B-99DE-4C37-80D4-05AC8A55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需要解决的问题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C98FF-495A-4A55-9AF5-FB95856C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此时再继续推进课程会遇到一些问题导致学生难以跟进。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主要涉及</a:t>
            </a:r>
            <a:r>
              <a:rPr lang="en-US" altLang="zh-CN" dirty="0"/>
              <a:t>JS</a:t>
            </a:r>
            <a:r>
              <a:rPr lang="zh-CN" altLang="en-US" dirty="0"/>
              <a:t>相关基础，以及</a:t>
            </a:r>
            <a:r>
              <a:rPr lang="en-US" altLang="zh-CN" dirty="0"/>
              <a:t>Linux</a:t>
            </a:r>
            <a:r>
              <a:rPr lang="zh-CN" altLang="en-US" dirty="0"/>
              <a:t>服务器环境的搭建。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在后续的课程中，会涉及到服务端</a:t>
            </a:r>
            <a:r>
              <a:rPr lang="en-US" altLang="zh-CN" dirty="0"/>
              <a:t>API</a:t>
            </a:r>
            <a:r>
              <a:rPr lang="zh-CN" altLang="en-US" dirty="0"/>
              <a:t>的调用，此时会大量使用</a:t>
            </a:r>
            <a:r>
              <a:rPr lang="en-US" altLang="zh-CN" dirty="0"/>
              <a:t>Promise</a:t>
            </a:r>
            <a:r>
              <a:rPr lang="zh-CN" altLang="en-US" dirty="0"/>
              <a:t>和</a:t>
            </a:r>
            <a:r>
              <a:rPr lang="en-US" altLang="zh-CN" dirty="0"/>
              <a:t>async/await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050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9D6ADB-69C6-4739-A1D4-F0F30C553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3" y="191843"/>
            <a:ext cx="11509890" cy="6474313"/>
          </a:xfrm>
        </p:spPr>
      </p:pic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553DF36-BF9B-4ABA-82AF-167C98329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" y="131886"/>
            <a:ext cx="11913577" cy="66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E26C-A025-4AB4-89CB-24708C9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en-US" altLang="zh-CN" dirty="0"/>
              <a:t>Node</a:t>
            </a:r>
            <a:r>
              <a:rPr lang="zh-CN" altLang="en-US" dirty="0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1E8A-339A-476F-9770-7658500A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无论备案是否通过，需要先把</a:t>
            </a:r>
            <a:r>
              <a:rPr lang="en-US" altLang="zh-CN" dirty="0"/>
              <a:t>Node</a:t>
            </a:r>
            <a:r>
              <a:rPr lang="zh-CN" altLang="en-US" dirty="0"/>
              <a:t>环境部署完毕，多人使用一台服务器，需要给每个人分配好用户，并保证每个人可以使用</a:t>
            </a:r>
            <a:r>
              <a:rPr lang="en-US" altLang="zh-CN" dirty="0"/>
              <a:t>node</a:t>
            </a:r>
            <a:r>
              <a:rPr lang="zh-CN" altLang="en-US" dirty="0"/>
              <a:t>命令运行。</a:t>
            </a:r>
            <a:endParaRPr lang="en-US" altLang="zh-CN" dirty="0"/>
          </a:p>
          <a:p>
            <a:r>
              <a:rPr lang="zh-CN" altLang="en-US" dirty="0"/>
              <a:t>不必每个用户都要安装</a:t>
            </a:r>
            <a:r>
              <a:rPr lang="en-US" altLang="zh-CN" dirty="0"/>
              <a:t>Node.js</a:t>
            </a:r>
            <a:r>
              <a:rPr lang="zh-CN" altLang="en-US" dirty="0"/>
              <a:t>，只需要具备</a:t>
            </a:r>
            <a:r>
              <a:rPr lang="en-US" altLang="zh-CN" dirty="0"/>
              <a:t>root</a:t>
            </a:r>
            <a:r>
              <a:rPr lang="zh-CN" altLang="en-US" dirty="0"/>
              <a:t>权限的人部署即可。这不是硬性条件，每个人仍然可以安装自己的</a:t>
            </a:r>
            <a:r>
              <a:rPr lang="en-US" altLang="zh-CN" dirty="0"/>
              <a:t>Node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3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4E0E-7BED-4DAB-8E2C-73C098F8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/>
              <a:t>Node</a:t>
            </a:r>
            <a:r>
              <a:rPr lang="zh-CN" altLang="en-US" dirty="0"/>
              <a:t>环境示例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D0A2-26E3-4C08-9CDC-ACC8D325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在全局部署</a:t>
            </a:r>
            <a:r>
              <a:rPr lang="en-US" altLang="zh-CN" dirty="0"/>
              <a:t>Node</a:t>
            </a:r>
            <a:r>
              <a:rPr lang="zh-CN" altLang="en-US" dirty="0"/>
              <a:t>环境，只需要把下载的软件包上传到服务器，然后解压。不要在</a:t>
            </a:r>
            <a:r>
              <a:rPr lang="en-US" altLang="zh-CN" dirty="0"/>
              <a:t>Windows</a:t>
            </a:r>
            <a:r>
              <a:rPr lang="zh-CN" altLang="en-US" dirty="0"/>
              <a:t>上解压后上传，这会导致可执行权限丢失。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解压</a:t>
            </a:r>
            <a:r>
              <a:rPr lang="en-US" altLang="zh-CN" dirty="0"/>
              <a:t>.</a:t>
            </a:r>
            <a:r>
              <a:rPr lang="en-US" altLang="zh-CN" dirty="0" err="1"/>
              <a:t>tar.xz</a:t>
            </a:r>
            <a:r>
              <a:rPr lang="zh-CN" altLang="en-US" dirty="0"/>
              <a:t>格式压缩包使用</a:t>
            </a:r>
            <a:r>
              <a:rPr lang="en-US" altLang="zh-CN" dirty="0"/>
              <a:t>tar</a:t>
            </a:r>
            <a:r>
              <a:rPr lang="zh-CN" altLang="en-US" dirty="0"/>
              <a:t>命令。之后把解压后的目录移动到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</a:t>
            </a:r>
            <a:r>
              <a:rPr lang="zh-CN" altLang="en-US" dirty="0"/>
              <a:t>并重命名为</a:t>
            </a:r>
            <a:r>
              <a:rPr lang="en-US" altLang="zh-CN" dirty="0"/>
              <a:t>node</a:t>
            </a:r>
            <a:r>
              <a:rPr lang="zh-CN" altLang="en-US" dirty="0"/>
              <a:t>，每个用户在</a:t>
            </a:r>
            <a:r>
              <a:rPr lang="en-US" altLang="zh-CN" dirty="0"/>
              <a:t>$HOME/.profile</a:t>
            </a:r>
            <a:r>
              <a:rPr lang="zh-CN" altLang="en-US" dirty="0"/>
              <a:t>文件中配置环境变量加入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/local/node/bin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2DA7F2-3C88-46A0-9436-0DE61DF8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3" y="4995280"/>
            <a:ext cx="10694493" cy="14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0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DE33-B37B-4553-9171-3593A12E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测试服务器环境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47C3A-B423-41B7-9903-717A6C12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在服务器运行</a:t>
            </a:r>
            <a:r>
              <a:rPr lang="en-US" altLang="zh-CN" dirty="0"/>
              <a:t>http</a:t>
            </a:r>
            <a:r>
              <a:rPr lang="zh-CN" altLang="en-US" dirty="0"/>
              <a:t>服务的代码。在本地浏览器访问。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在</a:t>
            </a:r>
            <a:r>
              <a:rPr lang="en-US" altLang="zh-CN" dirty="0"/>
              <a:t>Linux/Unix</a:t>
            </a:r>
            <a:r>
              <a:rPr lang="zh-CN" altLang="en-US" dirty="0"/>
              <a:t>上，监听</a:t>
            </a:r>
            <a:r>
              <a:rPr lang="en-US" altLang="zh-CN" dirty="0"/>
              <a:t>1024</a:t>
            </a:r>
            <a:r>
              <a:rPr lang="zh-CN" altLang="en-US" dirty="0"/>
              <a:t>以下的端口号需要</a:t>
            </a:r>
            <a:r>
              <a:rPr lang="en-US" altLang="zh-CN" dirty="0"/>
              <a:t>root</a:t>
            </a:r>
            <a:r>
              <a:rPr lang="zh-CN" altLang="en-US" dirty="0"/>
              <a:t>权限。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如果无法访问，可能需要配置服务器实例的安全组规则。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阿里云和腾讯云有不同的操作页面，都需要登录控制台，找到服务器实例，并配置安全组规则，把允许的端口加入。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822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376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微信小程序开发</vt:lpstr>
      <vt:lpstr>课程整理</vt:lpstr>
      <vt:lpstr>需要解决的问题</vt:lpstr>
      <vt:lpstr>PowerPoint 演示文稿</vt:lpstr>
      <vt:lpstr>PowerPoint 演示文稿</vt:lpstr>
      <vt:lpstr>服务器Node环境</vt:lpstr>
      <vt:lpstr>部署Node环境示例</vt:lpstr>
      <vt:lpstr>测试服务器环境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189</cp:revision>
  <dcterms:created xsi:type="dcterms:W3CDTF">2019-02-18T01:27:17Z</dcterms:created>
  <dcterms:modified xsi:type="dcterms:W3CDTF">2019-09-11T23:46:36Z</dcterms:modified>
</cp:coreProperties>
</file>