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74" r:id="rId5"/>
    <p:sldId id="275" r:id="rId6"/>
    <p:sldId id="264" r:id="rId7"/>
    <p:sldId id="271" r:id="rId8"/>
    <p:sldId id="279" r:id="rId9"/>
    <p:sldId id="257" r:id="rId10"/>
    <p:sldId id="260" r:id="rId11"/>
    <p:sldId id="280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进程管理和守护进程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65CE-4632-41A1-A16D-031C2D9A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Ubuntu Mono" panose="020B0509030602030204" pitchFamily="49" charset="0"/>
              </a:rPr>
              <a:t>使用文件作为事件通知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195CC-4C34-4399-978E-AE33AF0A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7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A4C32-2D07-491A-9190-44FE76CE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systemd</a:t>
            </a:r>
            <a:r>
              <a:rPr lang="zh-CN" altLang="en-US"/>
              <a:t>服务管理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2D64B-2AFB-4C17-9E2B-0D7E42DF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进程和信号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控制进程退出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处理信号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不可捕获的信号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守护进程（</a:t>
            </a:r>
            <a:r>
              <a:rPr lang="en-US" altLang="zh-CN"/>
              <a:t>daemon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如何创建守护进程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74828-64B6-4C32-B35B-D025E642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如何查找相关进程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2301B-06FD-4058-9A45-5A37D3BA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3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shell</a:t>
            </a:r>
            <a:r>
              <a:rPr lang="zh-CN" altLang="en-US"/>
              <a:t>脚本来管理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53</Words>
  <Application>Microsoft Office PowerPoint</Application>
  <PresentationFormat>宽屏</PresentationFormat>
  <Paragraphs>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进程和信号</vt:lpstr>
      <vt:lpstr>控制进程退出</vt:lpstr>
      <vt:lpstr>Node.js处理信号</vt:lpstr>
      <vt:lpstr>不可捕获的信号</vt:lpstr>
      <vt:lpstr>守护进程（daemon）</vt:lpstr>
      <vt:lpstr>如何创建守护进程</vt:lpstr>
      <vt:lpstr>如何查找相关进程</vt:lpstr>
      <vt:lpstr>通过shell脚本来管理</vt:lpstr>
      <vt:lpstr>使用文件作为事件通知</vt:lpstr>
      <vt:lpstr>systemd服务管理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136</cp:revision>
  <dcterms:created xsi:type="dcterms:W3CDTF">2020-03-16T09:08:30Z</dcterms:created>
  <dcterms:modified xsi:type="dcterms:W3CDTF">2020-08-18T05:40:35Z</dcterms:modified>
</cp:coreProperties>
</file>