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74" r:id="rId5"/>
    <p:sldId id="275" r:id="rId6"/>
    <p:sldId id="264" r:id="rId7"/>
    <p:sldId id="271" r:id="rId8"/>
    <p:sldId id="279" r:id="rId9"/>
    <p:sldId id="257" r:id="rId10"/>
    <p:sldId id="280" r:id="rId11"/>
    <p:sldId id="281" r:id="rId12"/>
    <p:sldId id="282" r:id="rId13"/>
    <p:sldId id="283" r:id="rId14"/>
    <p:sldId id="284" r:id="rId15"/>
    <p:sldId id="25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协议和复杂通信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582C0-9CF5-40BD-89BB-B9F17D1E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7E7F-7ECC-4EC3-829A-1A7361C2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9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06B12-2419-4DD2-9F9C-A083B3EF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64EAE-D0EB-466A-9E77-CDE6A96D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12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EF634-F102-4868-8C7E-79001190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postgresql</a:t>
            </a:r>
            <a:r>
              <a:rPr lang="zh-CN" altLang="en-US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4CDF5-07E8-483E-B4D7-64161191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9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47A1D-D7D4-45F2-A26C-78B9550A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创建用户和数据库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5017D-178C-436C-BADE-9B36C5E1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5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B81B-840D-4451-9ECF-C97CF1D8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pg</a:t>
            </a:r>
            <a:r>
              <a:rPr lang="zh-CN" altLang="en-US"/>
              <a:t>：</a:t>
            </a:r>
            <a:r>
              <a:rPr lang="en-US" altLang="zh-CN"/>
              <a:t>postgresql</a:t>
            </a:r>
            <a:r>
              <a:rPr lang="zh-CN" altLang="en-US"/>
              <a:t>的</a:t>
            </a:r>
            <a:r>
              <a:rPr lang="en-US" altLang="zh-CN"/>
              <a:t>Node.js</a:t>
            </a:r>
            <a:r>
              <a:rPr lang="zh-CN" altLang="en-US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FF549-0EDC-4CF1-8E71-D6C92783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0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提交数据的方案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会话验证和保持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会话存储的方案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会话保持方案的对比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跨域问题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如何解决跨域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74828-64B6-4C32-B35B-D025E642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2301B-06FD-4058-9A45-5A37D3BA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3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使用中间件对程序分层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60</Words>
  <Application>Microsoft Office PowerPoint</Application>
  <PresentationFormat>宽屏</PresentationFormat>
  <Paragraphs>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提交数据的方案</vt:lpstr>
      <vt:lpstr>会话验证和保持</vt:lpstr>
      <vt:lpstr>会话存储的方案</vt:lpstr>
      <vt:lpstr>会话保持方案的对比</vt:lpstr>
      <vt:lpstr>跨域问题</vt:lpstr>
      <vt:lpstr>如何解决跨域</vt:lpstr>
      <vt:lpstr>中间件</vt:lpstr>
      <vt:lpstr>使用中间件对程序分层</vt:lpstr>
      <vt:lpstr>数据库</vt:lpstr>
      <vt:lpstr>使用数据库</vt:lpstr>
      <vt:lpstr>postgresql安装</vt:lpstr>
      <vt:lpstr>创建用户和数据库</vt:lpstr>
      <vt:lpstr>pg：postgresql的Node.js扩展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141</cp:revision>
  <dcterms:created xsi:type="dcterms:W3CDTF">2020-03-16T09:08:30Z</dcterms:created>
  <dcterms:modified xsi:type="dcterms:W3CDTF">2020-08-18T06:09:53Z</dcterms:modified>
</cp:coreProperties>
</file>