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80" r:id="rId5"/>
    <p:sldId id="273" r:id="rId6"/>
    <p:sldId id="276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4"/>
            <p14:sldId id="279"/>
            <p14:sldId id="280"/>
            <p14:sldId id="273"/>
            <p14:sldId id="276"/>
            <p14:sldId id="277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baseline="0" dirty="0">
                <a:latin typeface="Roboto Mono Light" pitchFamily="2" charset="0"/>
              </a:rPr>
              <a:t>使用框架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err="1">
                <a:latin typeface="Roboto Mono Light" pitchFamily="2" charset="0"/>
              </a:rPr>
              <a:t>npm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是和</a:t>
            </a:r>
            <a:r>
              <a:rPr lang="en-US" altLang="zh-CN" baseline="0" dirty="0">
                <a:latin typeface="Roboto Mono Light" pitchFamily="2" charset="0"/>
              </a:rPr>
              <a:t>Node</a:t>
            </a:r>
            <a:r>
              <a:rPr lang="zh-CN" altLang="en-US" baseline="0" dirty="0">
                <a:latin typeface="Roboto Mono Light" pitchFamily="2" charset="0"/>
              </a:rPr>
              <a:t>一起发布的包管理工具，可以从官方的服务器安装软件包，或者删除本地已</a:t>
            </a:r>
            <a:r>
              <a:rPr lang="zh-CN" altLang="en-US" baseline="0">
                <a:latin typeface="Roboto Mono Light" pitchFamily="2" charset="0"/>
              </a:rPr>
              <a:t>安装软件包。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安装是通过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的官方镜像服务。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可以从官方网站</a:t>
            </a:r>
            <a:r>
              <a:rPr lang="en-US" altLang="zh-CN" baseline="0" dirty="0">
                <a:latin typeface="Roboto Mono Light" pitchFamily="2" charset="0"/>
              </a:rPr>
              <a:t>https://www.npmjs.com/</a:t>
            </a:r>
            <a:r>
              <a:rPr lang="zh-CN" altLang="en-US" baseline="0" dirty="0">
                <a:latin typeface="Roboto Mono Light" pitchFamily="2" charset="0"/>
              </a:rPr>
              <a:t>查找软件包。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FCC1-8752-4EAA-B054-10A50CF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05F51-DDE2-4FC8-95B4-047AA0E9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baseline="0" dirty="0">
                <a:latin typeface="Roboto Mono Light" pitchFamily="2" charset="0"/>
              </a:rPr>
              <a:t>安装软件包：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en-US" altLang="zh-CN" baseline="0" dirty="0">
                <a:latin typeface="Roboto Mono Light" pitchFamily="2" charset="0"/>
              </a:rPr>
              <a:t> install [</a:t>
            </a:r>
            <a:r>
              <a:rPr lang="zh-CN" altLang="en-US" baseline="0" dirty="0">
                <a:latin typeface="Roboto Mono Light" pitchFamily="2" charset="0"/>
              </a:rPr>
              <a:t>包名称</a:t>
            </a:r>
            <a:r>
              <a:rPr lang="en-US" altLang="zh-CN" baseline="0" dirty="0">
                <a:latin typeface="Roboto Mono Light" pitchFamily="2" charset="0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zh-CN" altLang="en-US" baseline="0" dirty="0">
                <a:latin typeface="Roboto Mono Light" pitchFamily="2" charset="0"/>
              </a:rPr>
              <a:t>删除已安装软件包：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en-US" altLang="zh-CN" baseline="0" dirty="0">
                <a:latin typeface="Roboto Mono Light" pitchFamily="2" charset="0"/>
              </a:rPr>
              <a:t> uninstall [</a:t>
            </a:r>
            <a:r>
              <a:rPr lang="zh-CN" altLang="en-US" baseline="0" dirty="0">
                <a:latin typeface="Roboto Mono Light" pitchFamily="2" charset="0"/>
              </a:rPr>
              <a:t>包名称</a:t>
            </a:r>
            <a:r>
              <a:rPr lang="en-US" altLang="zh-CN" baseline="0" dirty="0">
                <a:latin typeface="Roboto Mono Light" pitchFamily="2" charset="0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en-US" altLang="zh-CN" baseline="0" dirty="0">
                <a:latin typeface="Roboto Mono Light" pitchFamily="2" charset="0"/>
              </a:rPr>
              <a:t> install</a:t>
            </a:r>
            <a:r>
              <a:rPr lang="zh-CN" altLang="en-US" baseline="0" dirty="0">
                <a:latin typeface="Roboto Mono Light" pitchFamily="2" charset="0"/>
              </a:rPr>
              <a:t>会在当前目录创建</a:t>
            </a:r>
            <a:r>
              <a:rPr lang="en-US" altLang="zh-CN" baseline="0" dirty="0" err="1">
                <a:latin typeface="Roboto Mono Light" pitchFamily="2" charset="0"/>
              </a:rPr>
              <a:t>node_modules</a:t>
            </a:r>
            <a:r>
              <a:rPr lang="zh-CN" altLang="en-US" baseline="0" dirty="0">
                <a:latin typeface="Roboto Mono Light" pitchFamily="2" charset="0"/>
              </a:rPr>
              <a:t>目录用于存放软件包，并创建</a:t>
            </a:r>
            <a:r>
              <a:rPr lang="en-US" altLang="zh-CN" baseline="0" dirty="0">
                <a:latin typeface="Roboto Mono Light" pitchFamily="2" charset="0"/>
              </a:rPr>
              <a:t>package-</a:t>
            </a:r>
            <a:r>
              <a:rPr lang="en-US" altLang="zh-CN" baseline="0" dirty="0" err="1">
                <a:latin typeface="Roboto Mono Light" pitchFamily="2" charset="0"/>
              </a:rPr>
              <a:t>lock.json</a:t>
            </a:r>
            <a:r>
              <a:rPr lang="zh-CN" altLang="en-US" baseline="0" dirty="0">
                <a:latin typeface="Roboto Mono Light" pitchFamily="2" charset="0"/>
              </a:rPr>
              <a:t>文件保存详细的软件包信息。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700"/>
              </a:lnSpc>
            </a:pPr>
            <a:r>
              <a:rPr lang="zh-CN" altLang="en-US" baseline="0" dirty="0">
                <a:latin typeface="Roboto Mono Light" pitchFamily="2" charset="0"/>
              </a:rPr>
              <a:t>安装时还会提示没有</a:t>
            </a:r>
            <a:r>
              <a:rPr lang="en-US" altLang="zh-CN" baseline="0" dirty="0" err="1">
                <a:latin typeface="Roboto Mono Light" pitchFamily="2" charset="0"/>
              </a:rPr>
              <a:t>pakage.json</a:t>
            </a:r>
            <a:r>
              <a:rPr lang="zh-CN" altLang="en-US" baseline="0" dirty="0">
                <a:latin typeface="Roboto Mono Light" pitchFamily="2" charset="0"/>
              </a:rPr>
              <a:t>文件，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不会默认创建。可以运行 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en-US" altLang="zh-CN" baseline="0" dirty="0">
                <a:latin typeface="Roboto Mono Light" pitchFamily="2" charset="0"/>
              </a:rPr>
              <a:t> </a:t>
            </a:r>
            <a:r>
              <a:rPr lang="en-US" altLang="zh-CN" baseline="0" dirty="0" err="1">
                <a:latin typeface="Roboto Mono Light" pitchFamily="2" charset="0"/>
              </a:rPr>
              <a:t>init</a:t>
            </a:r>
            <a:r>
              <a:rPr lang="en-US" altLang="zh-CN" baseline="0" dirty="0">
                <a:latin typeface="Roboto Mono Light" pitchFamily="2" charset="0"/>
              </a:rPr>
              <a:t> –y </a:t>
            </a:r>
            <a:r>
              <a:rPr lang="zh-CN" altLang="en-US" baseline="0" dirty="0">
                <a:latin typeface="Roboto Mono Light" pitchFamily="2" charset="0"/>
              </a:rPr>
              <a:t>生成。</a:t>
            </a: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357-7C19-47ED-83EC-021045A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F705-7AF5-4FD1-9229-94CAE54B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执行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en-US" altLang="zh-CN" baseline="0" dirty="0">
                <a:latin typeface="Roboto Mono Light" pitchFamily="2" charset="0"/>
              </a:rPr>
              <a:t> install -g [</a:t>
            </a:r>
            <a:r>
              <a:rPr lang="zh-CN" altLang="en-US" baseline="0" dirty="0">
                <a:latin typeface="Roboto Mono Light" pitchFamily="2" charset="0"/>
              </a:rPr>
              <a:t>包名称</a:t>
            </a:r>
            <a:r>
              <a:rPr lang="en-US" altLang="zh-CN" baseline="0" dirty="0">
                <a:latin typeface="Roboto Mono Light" pitchFamily="2" charset="0"/>
              </a:rPr>
              <a:t>] </a:t>
            </a:r>
            <a:r>
              <a:rPr lang="zh-CN" altLang="en-US" baseline="0" dirty="0">
                <a:latin typeface="Roboto Mono Light" pitchFamily="2" charset="0"/>
              </a:rPr>
              <a:t>会全局安装，这时候其实就是在</a:t>
            </a:r>
            <a:r>
              <a:rPr lang="en-US" altLang="zh-CN" baseline="0" dirty="0">
                <a:latin typeface="Roboto Mono Light" pitchFamily="2" charset="0"/>
              </a:rPr>
              <a:t>Node.js</a:t>
            </a:r>
            <a:r>
              <a:rPr lang="zh-CN" altLang="en-US" baseline="0" dirty="0">
                <a:latin typeface="Roboto Mono Light" pitchFamily="2" charset="0"/>
              </a:rPr>
              <a:t>安装目录下的</a:t>
            </a:r>
            <a:r>
              <a:rPr lang="en-US" altLang="zh-CN" baseline="0" dirty="0" err="1">
                <a:latin typeface="Roboto Mono Light" pitchFamily="2" charset="0"/>
              </a:rPr>
              <a:t>node_modules</a:t>
            </a:r>
            <a:r>
              <a:rPr lang="zh-CN" altLang="en-US" baseline="0" dirty="0">
                <a:latin typeface="Roboto Mono Light" pitchFamily="2" charset="0"/>
              </a:rPr>
              <a:t>目录中存放了软件包。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如果是多人使用一台设备，使用同一个</a:t>
            </a:r>
            <a:r>
              <a:rPr lang="en-US" altLang="zh-CN" baseline="0" dirty="0">
                <a:latin typeface="Roboto Mono Light" pitchFamily="2" charset="0"/>
              </a:rPr>
              <a:t>Node</a:t>
            </a:r>
            <a:r>
              <a:rPr lang="zh-CN" altLang="en-US" baseline="0" dirty="0">
                <a:latin typeface="Roboto Mono Light" pitchFamily="2" charset="0"/>
              </a:rPr>
              <a:t>环境，不建议这样做。</a:t>
            </a:r>
          </a:p>
        </p:txBody>
      </p:sp>
    </p:spTree>
    <p:extLst>
      <p:ext uri="{BB962C8B-B14F-4D97-AF65-F5344CB8AC3E}">
        <p14:creationId xmlns:p14="http://schemas.microsoft.com/office/powerpoint/2010/main" val="30576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安装</a:t>
            </a:r>
            <a:r>
              <a:rPr lang="en-US" altLang="zh-CN" baseline="0" dirty="0">
                <a:latin typeface="Roboto Mono Light" pitchFamily="2" charset="0"/>
              </a:rPr>
              <a:t>titbit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baseline="0" dirty="0">
                <a:latin typeface="Roboto Mono Light" pitchFamily="2" charset="0"/>
              </a:rPr>
              <a:t>titbit</a:t>
            </a:r>
            <a:r>
              <a:rPr lang="zh-CN" altLang="en-US" baseline="0" dirty="0">
                <a:latin typeface="Roboto Mono Light" pitchFamily="2" charset="0"/>
              </a:rPr>
              <a:t>是一个</a:t>
            </a:r>
            <a:r>
              <a:rPr lang="en-US" altLang="zh-CN" baseline="0" dirty="0">
                <a:latin typeface="Roboto Mono Light" pitchFamily="2" charset="0"/>
              </a:rPr>
              <a:t>Web</a:t>
            </a:r>
            <a:r>
              <a:rPr lang="zh-CN" altLang="en-US" baseline="0" dirty="0">
                <a:latin typeface="Roboto Mono Light" pitchFamily="2" charset="0"/>
              </a:rPr>
              <a:t>开发框架，已经发布到</a:t>
            </a:r>
            <a:r>
              <a:rPr lang="en-US" altLang="zh-CN" baseline="0" dirty="0" err="1">
                <a:latin typeface="Roboto Mono Light" pitchFamily="2" charset="0"/>
              </a:rPr>
              <a:t>npm</a:t>
            </a:r>
            <a:r>
              <a:rPr lang="zh-CN" altLang="en-US" baseline="0" dirty="0">
                <a:latin typeface="Roboto Mono Light" pitchFamily="2" charset="0"/>
              </a:rPr>
              <a:t>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安装方式：</a:t>
            </a:r>
            <a:r>
              <a:rPr lang="en-US" altLang="zh-CN" baseline="0" dirty="0" err="1">
                <a:latin typeface="Roboto Mono Light" pitchFamily="2" charset="0"/>
                <a:ea typeface="Noto Mono" panose="020B0609030804020204" pitchFamily="49" charset="0"/>
                <a:cs typeface="Noto Mono" panose="020B0609030804020204" pitchFamily="49" charset="0"/>
              </a:rPr>
              <a:t>npm</a:t>
            </a:r>
            <a:r>
              <a:rPr lang="en-US" altLang="zh-CN" baseline="0" dirty="0">
                <a:latin typeface="Roboto Mono Light" pitchFamily="2" charset="0"/>
                <a:ea typeface="Noto Mono" panose="020B0609030804020204" pitchFamily="49" charset="0"/>
                <a:cs typeface="Noto Mono" panose="020B0609030804020204" pitchFamily="49" charset="0"/>
              </a:rPr>
              <a:t> install titbit</a:t>
            </a:r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>
                <a:latin typeface="Roboto Mono Light" pitchFamily="2" charset="0"/>
              </a:rPr>
              <a:t>titbit</a:t>
            </a:r>
            <a:r>
              <a:rPr lang="zh-CN" altLang="en-US" baseline="0" dirty="0">
                <a:latin typeface="Roboto Mono Light" pitchFamily="2" charset="0"/>
              </a:rPr>
              <a:t>简单示例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9F941D-9EDA-4EAF-B1AA-A0E165239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3" y="1690687"/>
            <a:ext cx="6660618" cy="4592221"/>
          </a:xfrm>
        </p:spPr>
      </p:pic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处理</a:t>
            </a:r>
            <a:r>
              <a:rPr lang="en-US" altLang="zh-CN" baseline="0" dirty="0">
                <a:latin typeface="Roboto Mono Light" pitchFamily="2" charset="0"/>
              </a:rPr>
              <a:t>POST</a:t>
            </a:r>
            <a:r>
              <a:rPr lang="zh-CN" altLang="en-US" baseline="0" dirty="0">
                <a:latin typeface="Roboto Mono Light" pitchFamily="2" charset="0"/>
              </a:rPr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en-US" altLang="zh-CN" baseline="0" dirty="0">
                <a:latin typeface="Roboto Mono Light" pitchFamily="2" charset="0"/>
              </a:rPr>
              <a:t>titbit</a:t>
            </a:r>
            <a:r>
              <a:rPr lang="zh-CN" altLang="en-US" baseline="0" dirty="0">
                <a:latin typeface="Roboto Mono Light" pitchFamily="2" charset="0"/>
              </a:rPr>
              <a:t>通过一个被称为请求上下文的对象包括了所有需要的请求信息，其中</a:t>
            </a:r>
            <a:r>
              <a:rPr lang="en-US" altLang="zh-CN" baseline="0" dirty="0" err="1">
                <a:latin typeface="Roboto Mono Light" pitchFamily="2" charset="0"/>
              </a:rPr>
              <a:t>c.body</a:t>
            </a:r>
            <a:r>
              <a:rPr lang="zh-CN" altLang="en-US" baseline="0" dirty="0">
                <a:latin typeface="Roboto Mono Light" pitchFamily="2" charset="0"/>
              </a:rPr>
              <a:t>属性包含了</a:t>
            </a:r>
            <a:r>
              <a:rPr lang="en-US" altLang="zh-CN" baseline="0" dirty="0">
                <a:latin typeface="Roboto Mono Light" pitchFamily="2" charset="0"/>
              </a:rPr>
              <a:t>POST/PUT</a:t>
            </a:r>
            <a:r>
              <a:rPr lang="zh-CN" altLang="en-US" baseline="0" dirty="0">
                <a:latin typeface="Roboto Mono Light" pitchFamily="2" charset="0"/>
              </a:rPr>
              <a:t>提交的数据。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baseline="0" dirty="0">
                <a:latin typeface="Roboto Mono Light" pitchFamily="2" charset="0"/>
              </a:rPr>
              <a:t>而</a:t>
            </a:r>
            <a:r>
              <a:rPr lang="en-US" altLang="zh-CN" baseline="0" dirty="0" err="1">
                <a:latin typeface="Roboto Mono Light" pitchFamily="2" charset="0"/>
              </a:rPr>
              <a:t>c.res.body</a:t>
            </a:r>
            <a:r>
              <a:rPr lang="zh-CN" altLang="en-US" baseline="0" dirty="0">
                <a:latin typeface="Roboto Mono Light" pitchFamily="2" charset="0"/>
              </a:rPr>
              <a:t>是要返回的数据，返回方式就是赋值。</a:t>
            </a: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B1D829-D592-49EE-AF82-76AC9AEAD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8" y="3765983"/>
            <a:ext cx="5606158" cy="1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264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Roboto Mono Light</vt:lpstr>
      <vt:lpstr>Office 主题​​</vt:lpstr>
      <vt:lpstr>微信小程序开发</vt:lpstr>
      <vt:lpstr>npm</vt:lpstr>
      <vt:lpstr>npm基本使用</vt:lpstr>
      <vt:lpstr>npm基本使用</vt:lpstr>
      <vt:lpstr>安装titbit</vt:lpstr>
      <vt:lpstr>titbit简单示例</vt:lpstr>
      <vt:lpstr>处理POST请求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221</cp:revision>
  <dcterms:created xsi:type="dcterms:W3CDTF">2019-02-18T01:27:17Z</dcterms:created>
  <dcterms:modified xsi:type="dcterms:W3CDTF">2019-09-18T23:32:50Z</dcterms:modified>
</cp:coreProperties>
</file>