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8" r:id="rId5"/>
    <p:sldId id="27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6"/>
            <p14:sldId id="278"/>
            <p14:sldId id="279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请求类型和</a:t>
            </a:r>
            <a:r>
              <a:rPr lang="en-US" altLang="zh-CN" sz="4000" dirty="0"/>
              <a:t>API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和路由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en-US" altLang="zh-CN" dirty="0"/>
              <a:t>Web</a:t>
            </a:r>
            <a:r>
              <a:rPr lang="zh-CN" altLang="en-US" dirty="0"/>
              <a:t>请求中的</a:t>
            </a:r>
            <a:r>
              <a:rPr lang="en-US" altLang="zh-CN" dirty="0"/>
              <a:t>API</a:t>
            </a:r>
            <a:r>
              <a:rPr lang="zh-CN" altLang="en-US" dirty="0"/>
              <a:t>是和路由密不可分的，请求路径的不同对应着不同的功能。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而好的路由设计往往易读、开发快、方便开发者调用。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如何设计好的路由则是需要在开发中学习锻炼的过程。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3D17-46A9-48D0-BB6E-BEF4BAC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路由和请求类型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87F1F-CA5C-4705-A23A-315F9A6A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92" cy="4351338"/>
          </a:xfrm>
        </p:spPr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最常用的请求类型是：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OPTIONS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但是在互联网多年的发展过程中，其实很多站点的建立都没有重视这些请求类型，也没有按照预先设计的方式去使用。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被使用最多的是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，可以获取数据，可以提交数据，能解决几乎</a:t>
            </a:r>
            <a:r>
              <a:rPr lang="en-US" altLang="zh-CN" dirty="0"/>
              <a:t>100%</a:t>
            </a:r>
            <a:r>
              <a:rPr lang="zh-CN" altLang="en-US" dirty="0"/>
              <a:t>的问题，只是随</a:t>
            </a:r>
            <a:r>
              <a:rPr lang="en-US" altLang="zh-CN" dirty="0"/>
              <a:t>Web</a:t>
            </a:r>
            <a:r>
              <a:rPr lang="zh-CN" altLang="en-US" dirty="0"/>
              <a:t>的发展，这种方式已经不能满足需求。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19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25F16-EB8A-4CE1-8954-313ACC7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路由设计示例：上传图片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69BA2-0346-4304-9164-B5915892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在示例代码文件中，使用了一个路径：</a:t>
            </a:r>
            <a:r>
              <a:rPr lang="en-US" altLang="zh-CN" dirty="0"/>
              <a:t>/upload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分别支持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请求，</a:t>
            </a:r>
            <a:r>
              <a:rPr lang="en-US" altLang="zh-CN" dirty="0"/>
              <a:t>GET</a:t>
            </a:r>
            <a:r>
              <a:rPr lang="zh-CN" altLang="en-US" dirty="0"/>
              <a:t>获取页面，</a:t>
            </a:r>
            <a:r>
              <a:rPr lang="en-US" altLang="zh-CN" dirty="0"/>
              <a:t>POST</a:t>
            </a:r>
            <a:r>
              <a:rPr lang="zh-CN" altLang="en-US" dirty="0"/>
              <a:t>用于获取上传的文件。</a:t>
            </a:r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/>
              <a:t>返回的页面可以点击上传文件。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20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F4D5C-9F22-4BF4-B4BA-93FA014B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EC753-ECA7-4F77-A9B9-409E334D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如何扩展程序，上传图片成功后，在页面显示已上传的图片？</a:t>
            </a:r>
            <a:endParaRPr lang="en-US" altLang="zh-CN" dirty="0"/>
          </a:p>
          <a:p>
            <a:r>
              <a:rPr lang="zh-CN" altLang="en-US" dirty="0"/>
              <a:t>编程练习：设计自己的</a:t>
            </a:r>
            <a:r>
              <a:rPr lang="en-US" altLang="zh-CN" dirty="0"/>
              <a:t>API</a:t>
            </a:r>
            <a:r>
              <a:rPr lang="zh-CN" altLang="en-US"/>
              <a:t>给小程序调用。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40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235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微信小程序开发</vt:lpstr>
      <vt:lpstr>API和路由</vt:lpstr>
      <vt:lpstr>路由和请求类型</vt:lpstr>
      <vt:lpstr>路由设计示例：上传图片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221</cp:revision>
  <cp:lastPrinted>2019-09-18T23:36:10Z</cp:lastPrinted>
  <dcterms:created xsi:type="dcterms:W3CDTF">2019-02-18T01:27:17Z</dcterms:created>
  <dcterms:modified xsi:type="dcterms:W3CDTF">2019-09-18T23:37:23Z</dcterms:modified>
</cp:coreProperties>
</file>