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6" r:id="rId6"/>
    <p:sldId id="279" r:id="rId7"/>
    <p:sldId id="280" r:id="rId8"/>
    <p:sldId id="274" r:id="rId9"/>
    <p:sldId id="281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注册公众号并使用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封装成库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appid</a:t>
            </a:r>
            <a:r>
              <a:rPr lang="zh-CN" altLang="en-US"/>
              <a:t>和</a:t>
            </a:r>
            <a:r>
              <a:rPr lang="en-US" altLang="zh-CN"/>
              <a:t>appsecert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access_token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IP</a:t>
            </a:r>
            <a:r>
              <a:rPr lang="zh-CN" altLang="en-US"/>
              <a:t>白名单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注册公众号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创建菜单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给用户打标签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个性化菜单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37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appid和appsecert</vt:lpstr>
      <vt:lpstr>获取access_token</vt:lpstr>
      <vt:lpstr>IP白名单</vt:lpstr>
      <vt:lpstr>注册公众号</vt:lpstr>
      <vt:lpstr>创建菜单</vt:lpstr>
      <vt:lpstr>用户标签</vt:lpstr>
      <vt:lpstr>给用户打标签</vt:lpstr>
      <vt:lpstr>个性化菜单</vt:lpstr>
      <vt:lpstr>封装成库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144</cp:revision>
  <dcterms:created xsi:type="dcterms:W3CDTF">2020-03-16T09:08:30Z</dcterms:created>
  <dcterms:modified xsi:type="dcterms:W3CDTF">2020-08-18T06:15:17Z</dcterms:modified>
</cp:coreProperties>
</file>