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277" r:id="rId4"/>
    <p:sldId id="278" r:id="rId5"/>
    <p:sldId id="276" r:id="rId6"/>
    <p:sldId id="279" r:id="rId7"/>
    <p:sldId id="280" r:id="rId8"/>
    <p:sldId id="274" r:id="rId9"/>
    <p:sldId id="281" r:id="rId10"/>
    <p:sldId id="259" r:id="rId11"/>
    <p:sldId id="258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95FE74-5E9B-469A-9E6A-418F146AEC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C8E8D5C-9A62-4870-BFD5-28A29919E3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幼圆" panose="02010509060101010101" pitchFamily="49" charset="-122"/>
                <a:ea typeface="幼圆" panose="02010509060101010101" pitchFamily="49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4824F45-10FC-4C5A-974B-AFD0085B0123}"/>
              </a:ext>
            </a:extLst>
          </p:cNvPr>
          <p:cNvSpPr txBox="1"/>
          <p:nvPr userDrawn="1"/>
        </p:nvSpPr>
        <p:spPr>
          <a:xfrm>
            <a:off x="9900449" y="6097596"/>
            <a:ext cx="18639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200">
                <a:solidFill>
                  <a:schemeClr val="bg1">
                    <a:lumMod val="65000"/>
                    <a:alpha val="88000"/>
                  </a:schemeClr>
                </a:solidFill>
                <a:effectLst>
                  <a:outerShdw blurRad="50800" dist="38100" dir="2700000" algn="tl" rotWithShape="0">
                    <a:schemeClr val="bg2">
                      <a:lumMod val="50000"/>
                      <a:alpha val="40000"/>
                    </a:scheme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河北师范大学软件学院</a:t>
            </a:r>
            <a:endParaRPr lang="en-US" altLang="zh-CN" sz="1200">
              <a:solidFill>
                <a:schemeClr val="bg1">
                  <a:lumMod val="65000"/>
                  <a:alpha val="88000"/>
                </a:schemeClr>
              </a:solidFill>
              <a:effectLst>
                <a:outerShdw blurRad="50800" dist="38100" dir="2700000" algn="tl" rotWithShape="0">
                  <a:schemeClr val="bg2">
                    <a:lumMod val="50000"/>
                    <a:alpha val="40000"/>
                  </a:schemeClr>
                </a:out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r"/>
            <a:r>
              <a:rPr lang="en-US" altLang="zh-CN" sz="1200">
                <a:solidFill>
                  <a:schemeClr val="bg1">
                    <a:lumMod val="65000"/>
                    <a:alpha val="88000"/>
                  </a:schemeClr>
                </a:solidFill>
                <a:effectLst>
                  <a:outerShdw blurRad="50800" dist="38100" dir="2700000" algn="tl" rotWithShape="0">
                    <a:schemeClr val="bg2">
                      <a:lumMod val="50000"/>
                      <a:alpha val="40000"/>
                    </a:scheme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QQ:1146040444</a:t>
            </a:r>
            <a:endParaRPr lang="en-US" altLang="zh-CN" sz="1200" dirty="0">
              <a:solidFill>
                <a:schemeClr val="bg1">
                  <a:lumMod val="65000"/>
                  <a:alpha val="88000"/>
                </a:schemeClr>
              </a:solidFill>
              <a:effectLst>
                <a:outerShdw blurRad="50800" dist="38100" dir="2700000" algn="tl" rotWithShape="0">
                  <a:schemeClr val="bg2">
                    <a:lumMod val="50000"/>
                    <a:alpha val="40000"/>
                  </a:schemeClr>
                </a:out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478CE4E-EF60-48CE-8024-CB76F74E779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6216" b="-2009"/>
          <a:stretch/>
        </p:blipFill>
        <p:spPr>
          <a:xfrm>
            <a:off x="986378" y="394786"/>
            <a:ext cx="537622" cy="387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08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F7A698-A799-41CE-AD26-DBBBB6520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32EE8A1-F78D-49E9-9164-4333A7F74A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FA15C1-454E-4A55-AAA9-2F5700F4FBC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955001-8E90-43AD-87AF-166875BDDBE4}" type="datetimeFigureOut">
              <a:rPr lang="zh-CN" altLang="en-US" smtClean="0"/>
              <a:t>2020/8/18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28354B-392F-4F89-BDDE-FCA4BDC9F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CD6B8E-4219-4FF0-B255-E350D125F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37BE9E-D05F-40E4-AFFB-7EE8664750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045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5A58C92-66E3-4CB9-9DA0-02E0A4A537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F05AA65-98D0-4D93-A1DE-AEAD207DC2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12EB74-8E66-42E4-8012-FA336FE8CE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955001-8E90-43AD-87AF-166875BDDBE4}" type="datetimeFigureOut">
              <a:rPr lang="zh-CN" altLang="en-US" smtClean="0"/>
              <a:t>2020/8/18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163224-DCB7-43FA-984A-5A4590E64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E5F582-8CCD-41BB-B5FE-9B651BDA2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37BE9E-D05F-40E4-AFFB-7EE8664750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7128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E4E4D0-9B85-49AE-9DBD-55F9491E2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6534"/>
          </a:xfrm>
        </p:spPr>
        <p:txBody>
          <a:bodyPr>
            <a:normAutofit/>
          </a:bodyPr>
          <a:lstStyle>
            <a:lvl1pPr>
              <a:defRPr sz="4000" baseline="0">
                <a:latin typeface="JetBrains Mono" panose="020B0509020102050004" pitchFamily="49" charset="0"/>
                <a:ea typeface="思源黑体 CN Normal" panose="020B04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6AA7D5-A1A5-4F91-9199-1C8E776495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2666"/>
            <a:ext cx="10515600" cy="4704298"/>
          </a:xfrm>
        </p:spPr>
        <p:txBody>
          <a:bodyPr>
            <a:normAutofit/>
          </a:bodyPr>
          <a:lstStyle>
            <a:lvl1pPr>
              <a:lnSpc>
                <a:spcPts val="3000"/>
              </a:lnSpc>
              <a:spcBef>
                <a:spcPts val="1200"/>
              </a:spcBef>
              <a:defRPr sz="2000" baseline="0">
                <a:latin typeface="Victor Mono" panose="00000509000000000000" pitchFamily="49" charset="0"/>
                <a:ea typeface="思源黑体 CN Light" panose="020B0300000000000000" pitchFamily="34" charset="-122"/>
              </a:defRPr>
            </a:lvl1pPr>
            <a:lvl2pPr>
              <a:lnSpc>
                <a:spcPts val="3000"/>
              </a:lnSpc>
              <a:spcBef>
                <a:spcPts val="1200"/>
              </a:spcBef>
              <a:defRPr sz="1800" baseline="0">
                <a:latin typeface="Victor Mono" panose="00000509000000000000" pitchFamily="49" charset="0"/>
                <a:ea typeface="思源黑体 CN Light" panose="020B0300000000000000" pitchFamily="34" charset="-122"/>
              </a:defRPr>
            </a:lvl2pPr>
            <a:lvl3pPr>
              <a:lnSpc>
                <a:spcPts val="3000"/>
              </a:lnSpc>
              <a:spcBef>
                <a:spcPts val="1200"/>
              </a:spcBef>
              <a:defRPr sz="1600" baseline="0">
                <a:latin typeface="Victor Mono" panose="00000509000000000000" pitchFamily="49" charset="0"/>
                <a:ea typeface="思源黑体 CN Light" panose="020B0300000000000000" pitchFamily="34" charset="-122"/>
              </a:defRPr>
            </a:lvl3pPr>
            <a:lvl4pPr>
              <a:lnSpc>
                <a:spcPts val="3000"/>
              </a:lnSpc>
              <a:spcBef>
                <a:spcPts val="1200"/>
              </a:spcBef>
              <a:defRPr sz="1400" baseline="0">
                <a:latin typeface="Victor Mono" panose="00000509000000000000" pitchFamily="49" charset="0"/>
                <a:ea typeface="思源黑体 CN Light" panose="020B0300000000000000" pitchFamily="34" charset="-122"/>
              </a:defRPr>
            </a:lvl4pPr>
            <a:lvl5pPr>
              <a:lnSpc>
                <a:spcPts val="3000"/>
              </a:lnSpc>
              <a:spcBef>
                <a:spcPts val="1200"/>
              </a:spcBef>
              <a:defRPr sz="1400" baseline="0">
                <a:latin typeface="Victor Mono" panose="00000509000000000000" pitchFamily="49" charset="0"/>
                <a:ea typeface="思源黑体 CN Light" panose="020B0300000000000000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1235216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44F396-184E-4BFD-946C-402D0246C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2C70268-6E5D-4904-BEBA-C3B02338DC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617588-253B-439B-B7A2-7CAE49962B4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955001-8E90-43AD-87AF-166875BDDBE4}" type="datetimeFigureOut">
              <a:rPr lang="zh-CN" altLang="en-US" smtClean="0"/>
              <a:t>2020/8/18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1621CD-DC13-418A-B650-4D3B57BED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8CB468-6C29-4913-9BC8-4A7DAF7CA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37BE9E-D05F-40E4-AFFB-7EE8664750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2877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9CE652-59E7-464B-B994-EE5E3900C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3911"/>
          </a:xfrm>
        </p:spPr>
        <p:txBody>
          <a:bodyPr>
            <a:normAutofit/>
          </a:bodyPr>
          <a:lstStyle>
            <a:lvl1pPr>
              <a:defRPr sz="4000"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978E5B-C129-4581-A0FA-7F82ABCA00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88423"/>
            <a:ext cx="5181600" cy="4688540"/>
          </a:xfrm>
        </p:spPr>
        <p:txBody>
          <a:bodyPr>
            <a:normAutofit/>
          </a:bodyPr>
          <a:lstStyle>
            <a:lvl1pPr>
              <a:lnSpc>
                <a:spcPts val="2800"/>
              </a:lnSpc>
              <a:spcBef>
                <a:spcPts val="1200"/>
              </a:spcBef>
              <a:defRPr sz="20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1pPr>
            <a:lvl2pPr>
              <a:lnSpc>
                <a:spcPts val="2800"/>
              </a:lnSpc>
              <a:spcBef>
                <a:spcPts val="1200"/>
              </a:spcBef>
              <a:defRPr sz="18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2pPr>
            <a:lvl3pPr>
              <a:lnSpc>
                <a:spcPts val="2800"/>
              </a:lnSpc>
              <a:spcBef>
                <a:spcPts val="1200"/>
              </a:spcBef>
              <a:defRPr sz="16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3pPr>
            <a:lvl4pPr>
              <a:lnSpc>
                <a:spcPts val="2800"/>
              </a:lnSpc>
              <a:spcBef>
                <a:spcPts val="1200"/>
              </a:spcBef>
              <a:defRPr sz="14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4pPr>
            <a:lvl5pPr>
              <a:lnSpc>
                <a:spcPts val="2800"/>
              </a:lnSpc>
              <a:spcBef>
                <a:spcPts val="1200"/>
              </a:spcBef>
              <a:defRPr sz="14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021C77C-A72C-43FD-8112-1064AFF633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88423"/>
            <a:ext cx="5181600" cy="4688540"/>
          </a:xfrm>
        </p:spPr>
        <p:txBody>
          <a:bodyPr>
            <a:normAutofit/>
          </a:bodyPr>
          <a:lstStyle>
            <a:lvl1pPr>
              <a:lnSpc>
                <a:spcPts val="2800"/>
              </a:lnSpc>
              <a:spcBef>
                <a:spcPts val="1200"/>
              </a:spcBef>
              <a:defRPr sz="20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1pPr>
            <a:lvl2pPr>
              <a:lnSpc>
                <a:spcPts val="2800"/>
              </a:lnSpc>
              <a:spcBef>
                <a:spcPts val="1200"/>
              </a:spcBef>
              <a:defRPr sz="18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2pPr>
            <a:lvl3pPr>
              <a:lnSpc>
                <a:spcPts val="2800"/>
              </a:lnSpc>
              <a:spcBef>
                <a:spcPts val="1200"/>
              </a:spcBef>
              <a:defRPr sz="16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3pPr>
            <a:lvl4pPr>
              <a:lnSpc>
                <a:spcPts val="2800"/>
              </a:lnSpc>
              <a:spcBef>
                <a:spcPts val="1200"/>
              </a:spcBef>
              <a:defRPr sz="14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4pPr>
            <a:lvl5pPr>
              <a:lnSpc>
                <a:spcPts val="2800"/>
              </a:lnSpc>
              <a:spcBef>
                <a:spcPts val="1200"/>
              </a:spcBef>
              <a:defRPr sz="1400" baseline="0">
                <a:latin typeface="Ubuntu Mono" panose="020B0509030602030204" pitchFamily="49" charset="0"/>
                <a:ea typeface="思源黑体 CN Light" panose="020B0300000000000000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4DB6921-3E6C-4EE9-92EF-4AB3BAEF78C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955001-8E90-43AD-87AF-166875BDDBE4}" type="datetimeFigureOut">
              <a:rPr lang="zh-CN" altLang="en-US" smtClean="0"/>
              <a:t>2020/8/18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CE143A8-0B99-408C-9DD6-B181EC218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D9C66F5-8A6A-446B-8808-451D0E9B6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37BE9E-D05F-40E4-AFFB-7EE8664750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0411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60894A-23DC-4485-8055-2BFC778A8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905410"/>
          </a:xfrm>
        </p:spPr>
        <p:txBody>
          <a:bodyPr>
            <a:normAutofit/>
          </a:bodyPr>
          <a:lstStyle>
            <a:lvl1pPr>
              <a:defRPr sz="4000"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AB98FF7-0115-449F-AFD0-B29A12E31F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437223"/>
            <a:ext cx="5157787" cy="1067852"/>
          </a:xfrm>
        </p:spPr>
        <p:txBody>
          <a:bodyPr anchor="b"/>
          <a:lstStyle>
            <a:lvl1pPr marL="0" indent="0">
              <a:buNone/>
              <a:defRPr sz="2400" b="1"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B0FB9A7-2C7F-40C9-AE05-49F15D20BB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0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1pPr>
            <a:lvl2pPr>
              <a:defRPr sz="18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2pPr>
            <a:lvl3pPr>
              <a:defRPr sz="16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3pPr>
            <a:lvl4pPr>
              <a:defRPr sz="14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4pPr>
            <a:lvl5pPr>
              <a:defRPr sz="14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A266BDB-6D42-4FA7-9B64-966DFCC310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437223"/>
            <a:ext cx="5183188" cy="1067852"/>
          </a:xfrm>
        </p:spPr>
        <p:txBody>
          <a:bodyPr anchor="b"/>
          <a:lstStyle>
            <a:lvl1pPr marL="0" indent="0">
              <a:buNone/>
              <a:defRPr sz="2400" b="1"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797C94C-B2AB-4EFA-9E7E-7D824A0090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0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1pPr>
            <a:lvl2pPr>
              <a:defRPr sz="18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2pPr>
            <a:lvl3pPr>
              <a:defRPr sz="16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3pPr>
            <a:lvl4pPr>
              <a:defRPr sz="14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4pPr>
            <a:lvl5pPr>
              <a:defRPr sz="14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38256E8-EB59-478A-BF7D-D04EE67930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955001-8E90-43AD-87AF-166875BDDBE4}" type="datetimeFigureOut">
              <a:rPr lang="zh-CN" altLang="en-US" smtClean="0"/>
              <a:t>2020/8/18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CBC11C5-2759-4857-9D82-8171B1412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DA1FBF1-2DA4-4E32-9656-4CEF2CE0D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37BE9E-D05F-40E4-AFFB-7EE8664750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562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349ECE-94AB-41BF-AC40-A0FAACF10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4660"/>
          </a:xfrm>
        </p:spPr>
        <p:txBody>
          <a:bodyPr>
            <a:normAutofit/>
          </a:bodyPr>
          <a:lstStyle>
            <a:lvl1pPr>
              <a:defRPr sz="4000"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861768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6336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A1AAEB-9062-408B-A554-F1827FC9C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63282E-9448-4282-B484-3066210E45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20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1pPr>
            <a:lvl2pPr>
              <a:defRPr sz="18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2pPr>
            <a:lvl3pPr>
              <a:defRPr sz="16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3pPr>
            <a:lvl4pPr>
              <a:defRPr sz="14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4pPr>
            <a:lvl5pPr>
              <a:defRPr sz="14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24B0286-AAE5-4813-B183-1BEE3DFFFB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CCB5E41-1CAB-4A02-BCCE-5B68D795021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955001-8E90-43AD-87AF-166875BDDBE4}" type="datetimeFigureOut">
              <a:rPr lang="zh-CN" altLang="en-US" smtClean="0"/>
              <a:t>2020/8/18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71AC442-CAED-4A32-86F5-30A77F2F5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7229D44-8254-4938-98FF-1DDE206CA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37BE9E-D05F-40E4-AFFB-7EE8664750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794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6D0218-9763-4781-9768-D9B53F9F0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DE6857C-F09F-4C66-A223-98503607AD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991BA42-3F4B-42C3-A5D0-7AEAE44EFE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5250C05-3ADE-4EA3-BF41-99EBAF97D95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955001-8E90-43AD-87AF-166875BDDBE4}" type="datetimeFigureOut">
              <a:rPr lang="zh-CN" altLang="en-US" smtClean="0"/>
              <a:t>2020/8/18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601B8D7-6746-4824-AF17-6AF8CEE9C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6D16423-69EC-4570-9DED-A21A0FAEF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37BE9E-D05F-40E4-AFFB-7EE8664750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9715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E353B81-1EE0-4A3A-9E52-A5585AC81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49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2224D07-DC3C-492E-8822-0EA2A794D9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04604"/>
            <a:ext cx="10515600" cy="46723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3639624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思源黑体 CN Normal" panose="020B0400000000000000" pitchFamily="34" charset="-122"/>
          <a:ea typeface="思源黑体 CN Normal" panose="020B0400000000000000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ts val="3000"/>
        </a:lnSpc>
        <a:spcBef>
          <a:spcPts val="12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Ubuntu Mono" panose="020B0509030602030204" pitchFamily="49" charset="0"/>
          <a:ea typeface="思源黑体 CN Light" panose="020B0300000000000000" pitchFamily="34" charset="-122"/>
          <a:cs typeface="+mn-cs"/>
        </a:defRPr>
      </a:lvl1pPr>
      <a:lvl2pPr marL="685800" indent="-228600" algn="l" defTabSz="914400" rtl="0" eaLnBrk="1" latinLnBrk="0" hangingPunct="1">
        <a:lnSpc>
          <a:spcPts val="3000"/>
        </a:lnSpc>
        <a:spcBef>
          <a:spcPts val="12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Ubuntu Mono" panose="020B0509030602030204" pitchFamily="49" charset="0"/>
          <a:ea typeface="思源黑体 CN Light" panose="020B0300000000000000" pitchFamily="34" charset="-122"/>
          <a:cs typeface="+mn-cs"/>
        </a:defRPr>
      </a:lvl2pPr>
      <a:lvl3pPr marL="1143000" indent="-228600" algn="l" defTabSz="914400" rtl="0" eaLnBrk="1" latinLnBrk="0" hangingPunct="1">
        <a:lnSpc>
          <a:spcPts val="3000"/>
        </a:lnSpc>
        <a:spcBef>
          <a:spcPts val="12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Ubuntu Mono" panose="020B0509030602030204" pitchFamily="49" charset="0"/>
          <a:ea typeface="思源黑体 CN Light" panose="020B0300000000000000" pitchFamily="34" charset="-122"/>
          <a:cs typeface="+mn-cs"/>
        </a:defRPr>
      </a:lvl3pPr>
      <a:lvl4pPr marL="1600200" indent="-228600" algn="l" defTabSz="914400" rtl="0" eaLnBrk="1" latinLnBrk="0" hangingPunct="1">
        <a:lnSpc>
          <a:spcPts val="3000"/>
        </a:lnSpc>
        <a:spcBef>
          <a:spcPts val="1200"/>
        </a:spcBef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Ubuntu Mono" panose="020B0509030602030204" pitchFamily="49" charset="0"/>
          <a:ea typeface="思源黑体 CN Light" panose="020B0300000000000000" pitchFamily="34" charset="-122"/>
          <a:cs typeface="+mn-cs"/>
        </a:defRPr>
      </a:lvl4pPr>
      <a:lvl5pPr marL="2057400" indent="-228600" algn="l" defTabSz="914400" rtl="0" eaLnBrk="1" latinLnBrk="0" hangingPunct="1">
        <a:lnSpc>
          <a:spcPts val="3000"/>
        </a:lnSpc>
        <a:spcBef>
          <a:spcPts val="1200"/>
        </a:spcBef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Ubuntu Mono" panose="020B0509030602030204" pitchFamily="49" charset="0"/>
          <a:ea typeface="思源黑体 CN Light" panose="020B0300000000000000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27F627-B8E2-484E-A824-E3531A92F4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微信和小程序开发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026362F-17CE-4457-99BA-C39E033DC5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/>
              <a:t>access_token</a:t>
            </a:r>
            <a:r>
              <a:rPr lang="zh-CN" altLang="en-US"/>
              <a:t>和菜单管理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86370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E9355E-652F-436C-B3B0-4D81DA189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封装成库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AFF7099-E011-4259-89C2-9564E0FDE2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36864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098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20AA4C-488A-4AAD-94EF-B19880836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appid</a:t>
            </a:r>
            <a:r>
              <a:rPr lang="zh-CN" altLang="en-US"/>
              <a:t>和</a:t>
            </a:r>
            <a:r>
              <a:rPr lang="en-US" altLang="zh-CN"/>
              <a:t>appsecert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085026-6C03-498C-998E-FB0B7B216C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0959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20AA4C-488A-4AAD-94EF-B19880836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获取</a:t>
            </a:r>
            <a:r>
              <a:rPr lang="en-US" altLang="zh-CN"/>
              <a:t>access_token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085026-6C03-498C-998E-FB0B7B216C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9701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20AA4C-488A-4AAD-94EF-B19880836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IP</a:t>
            </a:r>
            <a:r>
              <a:rPr lang="zh-CN" altLang="en-US"/>
              <a:t>白名单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085026-6C03-498C-998E-FB0B7B216C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3706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C316A7-C113-4E3B-B63F-E5F95F0FD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注册公众号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5709F1-043C-4EAF-9103-29708F2D97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8880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20AA4C-488A-4AAD-94EF-B19880836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创建菜单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085026-6C03-498C-998E-FB0B7B216C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4748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20AA4C-488A-4AAD-94EF-B19880836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用户标签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085026-6C03-498C-998E-FB0B7B216C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9764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012090-F476-430F-B53E-B70DDD5A2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给用户打标签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5F0261-95EF-4A77-903C-0C589150A9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30075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20AA4C-488A-4AAD-94EF-B19880836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个性化菜单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085026-6C03-498C-998E-FB0B7B216C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85938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1093</TotalTime>
  <Words>38</Words>
  <Application>Microsoft Office PowerPoint</Application>
  <PresentationFormat>宽屏</PresentationFormat>
  <Paragraphs>11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0" baseType="lpstr">
      <vt:lpstr>等线</vt:lpstr>
      <vt:lpstr>思源黑体 CN Light</vt:lpstr>
      <vt:lpstr>思源黑体 CN Normal</vt:lpstr>
      <vt:lpstr>幼圆</vt:lpstr>
      <vt:lpstr>Arial</vt:lpstr>
      <vt:lpstr>JetBrains Mono</vt:lpstr>
      <vt:lpstr>Ubuntu Mono</vt:lpstr>
      <vt:lpstr>Victor Mono</vt:lpstr>
      <vt:lpstr>Office 主题​​</vt:lpstr>
      <vt:lpstr>微信和小程序开发</vt:lpstr>
      <vt:lpstr>appid和appsecert</vt:lpstr>
      <vt:lpstr>获取access_token</vt:lpstr>
      <vt:lpstr>IP白名单</vt:lpstr>
      <vt:lpstr>注册公众号</vt:lpstr>
      <vt:lpstr>创建菜单</vt:lpstr>
      <vt:lpstr>用户标签</vt:lpstr>
      <vt:lpstr>给用户打标签</vt:lpstr>
      <vt:lpstr>个性化菜单</vt:lpstr>
      <vt:lpstr>封装成库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 Brave</dc:creator>
  <cp:lastModifiedBy>Wang Brave</cp:lastModifiedBy>
  <cp:revision>145</cp:revision>
  <dcterms:created xsi:type="dcterms:W3CDTF">2020-03-16T09:08:30Z</dcterms:created>
  <dcterms:modified xsi:type="dcterms:W3CDTF">2020-08-18T06:39:23Z</dcterms:modified>
</cp:coreProperties>
</file>