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6" r:id="rId6"/>
    <p:sldId id="279" r:id="rId7"/>
    <p:sldId id="280" r:id="rId8"/>
    <p:sldId id="27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被动回复消息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处理消息的过程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解析</a:t>
            </a:r>
            <a:r>
              <a:rPr lang="en-US" altLang="zh-CN"/>
              <a:t>xml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回复消息的简单示例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原样返回消息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关键词回复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29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服务器验证</vt:lpstr>
      <vt:lpstr>处理消息的过程</vt:lpstr>
      <vt:lpstr>解析xml</vt:lpstr>
      <vt:lpstr>回复消息的简单示例</vt:lpstr>
      <vt:lpstr>原样返回消息</vt:lpstr>
      <vt:lpstr>关键词回复</vt:lpstr>
      <vt:lpstr>设计程序结构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147</cp:revision>
  <dcterms:created xsi:type="dcterms:W3CDTF">2020-03-16T09:08:30Z</dcterms:created>
  <dcterms:modified xsi:type="dcterms:W3CDTF">2020-08-18T06:36:00Z</dcterms:modified>
</cp:coreProperties>
</file>