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事件消息处理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事件消息类型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回复格式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加入到用户消息的处理结构中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22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事件消息类型</vt:lpstr>
      <vt:lpstr>回复格式</vt:lpstr>
      <vt:lpstr>加入到用户消息的处理结构中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148</cp:revision>
  <dcterms:created xsi:type="dcterms:W3CDTF">2020-03-16T09:08:30Z</dcterms:created>
  <dcterms:modified xsi:type="dcterms:W3CDTF">2020-08-18T06:41:36Z</dcterms:modified>
</cp:coreProperties>
</file>