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0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18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6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Oauth</a:t>
            </a:r>
            <a:r>
              <a:rPr lang="zh-CN" altLang="en-US"/>
              <a:t>授权和微信登录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62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9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13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等线</vt:lpstr>
      <vt:lpstr>思源黑体 CN Light</vt:lpstr>
      <vt:lpstr>思源黑体 CN Normal</vt:lpstr>
      <vt:lpstr>幼圆</vt:lpstr>
      <vt:lpstr>Arial</vt:lpstr>
      <vt:lpstr>JetBrains Mono</vt:lpstr>
      <vt:lpstr>Ubuntu Mono</vt:lpstr>
      <vt:lpstr>Victor Mono</vt:lpstr>
      <vt:lpstr>Office 主题​​</vt:lpstr>
      <vt:lpstr>微信和小程序开发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151</cp:revision>
  <dcterms:created xsi:type="dcterms:W3CDTF">2020-03-16T09:08:30Z</dcterms:created>
  <dcterms:modified xsi:type="dcterms:W3CDTF">2020-08-18T06:57:20Z</dcterms:modified>
</cp:coreProperties>
</file>