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64" r:id="rId7"/>
    <p:sldId id="271" r:id="rId8"/>
    <p:sldId id="279" r:id="rId9"/>
    <p:sldId id="257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HTTP</a:t>
            </a:r>
            <a:r>
              <a:rPr lang="zh-CN" altLang="en-US">
                <a:latin typeface="Roboto Mono Light" pitchFamily="2" charset="0"/>
              </a:rPr>
              <a:t>协议和复杂通信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创建用户和数据库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：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会话存储的方案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使用中间件对程序分层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60</Words>
  <Application>Microsoft Office PowerPoint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Victor Mono</vt:lpstr>
      <vt:lpstr>Office 主题​​</vt:lpstr>
      <vt:lpstr>微信和小程序开发</vt:lpstr>
      <vt:lpstr>提交数据的方案</vt:lpstr>
      <vt:lpstr>会话验证和保持</vt:lpstr>
      <vt:lpstr>会话存储的方案</vt:lpstr>
      <vt:lpstr>会话保持方案的对比</vt:lpstr>
      <vt:lpstr>跨域问题</vt:lpstr>
      <vt:lpstr>如何解决跨域</vt:lpstr>
      <vt:lpstr>中间件</vt:lpstr>
      <vt:lpstr>使用中间件对程序分层</vt:lpstr>
      <vt:lpstr>数据库</vt:lpstr>
      <vt:lpstr>使用数据库</vt:lpstr>
      <vt:lpstr>postgresql安装</vt:lpstr>
      <vt:lpstr>创建用户和数据库</vt:lpstr>
      <vt:lpstr>pg：postgresql的Node.js扩展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142</cp:revision>
  <dcterms:created xsi:type="dcterms:W3CDTF">2020-03-16T09:08:30Z</dcterms:created>
  <dcterms:modified xsi:type="dcterms:W3CDTF">2020-08-22T09:06:02Z</dcterms:modified>
</cp:coreProperties>
</file>