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74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5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对代码和数据库结构设计的思考和实践经验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后端的结构设计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22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后端的结构设计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3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5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1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和</a:t>
            </a:r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3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和</a:t>
            </a:r>
            <a:r>
              <a:rPr lang="en-US" altLang="zh-CN"/>
              <a:t>NoSQL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70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75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面向文档的个人博客实践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68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面向文档的个人博客实践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07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057B5-B191-427C-A871-CD65F86F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和类</a:t>
            </a:r>
            <a:r>
              <a:rPr lang="en-US" altLang="zh-CN"/>
              <a:t>MVC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72AA3-5170-47B3-8A37-329047D1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7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面临的问题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哪些是无法解决的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假象和自以为是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实践更符合实际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7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4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serverless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1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炒作和技术主导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1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78CA-D176-4C4E-90A6-1AB0EE1B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选择合适的方案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FB94-A763-4811-AF83-5BAA4E1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45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86</Words>
  <Application>Microsoft Office PowerPoint</Application>
  <PresentationFormat>宽屏</PresentationFormat>
  <Paragraphs>20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面临的问题</vt:lpstr>
      <vt:lpstr>哪些是无法解决的</vt:lpstr>
      <vt:lpstr>假象和自以为是</vt:lpstr>
      <vt:lpstr>实践更符合实际</vt:lpstr>
      <vt:lpstr>微服务</vt:lpstr>
      <vt:lpstr>serverless</vt:lpstr>
      <vt:lpstr>炒作和技术主导</vt:lpstr>
      <vt:lpstr>选择合适的方案</vt:lpstr>
      <vt:lpstr>Node.js后端的结构设计</vt:lpstr>
      <vt:lpstr>Node.js后端的结构设计</vt:lpstr>
      <vt:lpstr>数据库的作用</vt:lpstr>
      <vt:lpstr>数据库的作用</vt:lpstr>
      <vt:lpstr>SQL和NoSQL</vt:lpstr>
      <vt:lpstr>SQL和NoSQL</vt:lpstr>
      <vt:lpstr>综合使用</vt:lpstr>
      <vt:lpstr>面向文档的个人博客实践</vt:lpstr>
      <vt:lpstr>面向文档的个人博客实践</vt:lpstr>
      <vt:lpstr>MVC和类MVC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148</cp:revision>
  <dcterms:created xsi:type="dcterms:W3CDTF">2020-03-16T09:08:30Z</dcterms:created>
  <dcterms:modified xsi:type="dcterms:W3CDTF">2020-08-22T09:09:54Z</dcterms:modified>
</cp:coreProperties>
</file>