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74" r:id="rId9"/>
    <p:sldId id="281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access_token</a:t>
            </a:r>
            <a:r>
              <a:rPr lang="zh-CN" altLang="en-US">
                <a:latin typeface="Roboto Mono Light" pitchFamily="2" charset="0"/>
              </a:rPr>
              <a:t>和菜单管理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封装成库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申请测试号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AppID</a:t>
            </a:r>
            <a:r>
              <a:rPr lang="zh-CN" altLang="en-US"/>
              <a:t>和</a:t>
            </a:r>
            <a:r>
              <a:rPr lang="en-US" altLang="zh-CN"/>
              <a:t>AppSecert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access_token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IP</a:t>
            </a:r>
            <a:r>
              <a:rPr lang="zh-CN" altLang="en-US"/>
              <a:t>白名单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创建菜单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给用户打标签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个性化菜单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9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38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Victor Mono</vt:lpstr>
      <vt:lpstr>Office 主题​​</vt:lpstr>
      <vt:lpstr>微信和小程序开发</vt:lpstr>
      <vt:lpstr>申请测试号</vt:lpstr>
      <vt:lpstr>AppID和AppSecert</vt:lpstr>
      <vt:lpstr>获取access_token</vt:lpstr>
      <vt:lpstr>IP白名单</vt:lpstr>
      <vt:lpstr>创建菜单</vt:lpstr>
      <vt:lpstr>用户标签</vt:lpstr>
      <vt:lpstr>给用户打标签</vt:lpstr>
      <vt:lpstr>个性化菜单</vt:lpstr>
      <vt:lpstr>封装成库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148</cp:revision>
  <dcterms:created xsi:type="dcterms:W3CDTF">2020-03-16T09:08:30Z</dcterms:created>
  <dcterms:modified xsi:type="dcterms:W3CDTF">2020-08-22T09:08:33Z</dcterms:modified>
</cp:coreProperties>
</file>