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000"/>
              <a:t>access_token</a:t>
            </a:r>
            <a:endParaRPr lang="en-US" altLang="zh-CN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en-US" altLang="zh-CN" sz="3600"/>
              <a:t>access_token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是接口调用凭证。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开发者调用微信公众号提供的其他接口需要先通过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接口获取凭证。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通过获取的凭证再去调用其他接口。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对于任何其他接口都要在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URL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参数中加入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值。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30"/>
          </a:xfrm>
        </p:spPr>
        <p:txBody>
          <a:bodyPr/>
          <a:p>
            <a:r>
              <a:rPr lang="zh-CN" altLang="en-US" sz="3600"/>
              <a:t>如何获取</a:t>
            </a:r>
            <a:r>
              <a:rPr lang="en-US" altLang="zh-CN" sz="3600"/>
              <a:t>access_token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获取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access_token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需要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AppSecret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是注册公众号分配的唯一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ID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</a:rPr>
              <a:t>AppSecret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</a:rPr>
              <a:t>是需要申请并自己保存的密钥。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WPS 演示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Droid Sans Fallback</vt:lpstr>
      <vt:lpstr>Calibri</vt:lpstr>
      <vt:lpstr>微软雅黑</vt:lpstr>
      <vt:lpstr>Noto Sans CJK TC</vt:lpstr>
      <vt:lpstr>FreeMono</vt:lpstr>
      <vt:lpstr>Noto Sans CJK SC</vt:lpstr>
      <vt:lpstr>Noto Sans Mono CJK TC</vt:lpstr>
      <vt:lpstr>Noto Serif CJK TC</vt:lpstr>
      <vt:lpstr>AR PL UMing CN</vt:lpstr>
      <vt:lpstr>Office 主题</vt:lpstr>
      <vt:lpstr>PowerPoint 演示文稿</vt:lpstr>
      <vt:lpstr>PowerPoint 演示文稿</vt:lpstr>
      <vt:lpstr>access_token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8</cp:revision>
  <dcterms:created xsi:type="dcterms:W3CDTF">2019-01-26T06:36:11Z</dcterms:created>
  <dcterms:modified xsi:type="dcterms:W3CDTF">2019-01-26T06:36:11Z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