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注册公众号并使用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公众号注册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公众号注册的流程和小程序基本一致。</a:t>
            </a:r>
            <a:endParaRPr lang="en-US" altLang="zh-CN"/>
          </a:p>
          <a:p>
            <a:r>
              <a:rPr lang="zh-CN" altLang="en-US"/>
              <a:t>只是类型选择是个人订阅号。</a:t>
            </a:r>
            <a:endParaRPr lang="en-US" altLang="zh-CN"/>
          </a:p>
          <a:p>
            <a:r>
              <a:rPr lang="zh-CN" altLang="en-US"/>
              <a:t>注意使用的邮箱不能和小程序重复。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后台管理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公众号的后台管理提供了基本的运营和内容管理的功能。</a:t>
            </a:r>
            <a:endParaRPr lang="en-US" altLang="zh-CN"/>
          </a:p>
          <a:p>
            <a:r>
              <a:rPr lang="zh-CN" altLang="en-US"/>
              <a:t>对于仅仅做内容运营的组织机构或个人来说，能够满足基本的需求。</a:t>
            </a:r>
            <a:endParaRPr lang="en-US" altLang="zh-CN"/>
          </a:p>
          <a:p>
            <a:r>
              <a:rPr lang="zh-CN" altLang="en-US"/>
              <a:t>而一些更高级的功能则需要进行开发，这也是后续公众号开发课程的重点内容。</a:t>
            </a:r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公众号注册</vt:lpstr>
      <vt:lpstr>后台管理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152</cp:revision>
  <dcterms:created xsi:type="dcterms:W3CDTF">2020-03-16T09:08:30Z</dcterms:created>
  <dcterms:modified xsi:type="dcterms:W3CDTF">2020-08-30T16:34:33Z</dcterms:modified>
</cp:coreProperties>
</file>