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83" r:id="rId7"/>
    <p:sldId id="279" r:id="rId8"/>
    <p:sldId id="282" r:id="rId9"/>
    <p:sldId id="280" r:id="rId10"/>
    <p:sldId id="274" r:id="rId11"/>
    <p:sldId id="281" r:id="rId12"/>
    <p:sldId id="259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access_token</a:t>
            </a:r>
            <a:r>
              <a:rPr lang="zh-CN" altLang="en-US">
                <a:latin typeface="Roboto Mono Light" pitchFamily="2" charset="0"/>
              </a:rPr>
              <a:t>和菜单管理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给用户打标签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个性化菜单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封装成库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申请测试号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登录微信公众号，在 开发</a:t>
            </a:r>
            <a:r>
              <a:rPr lang="en-US" altLang="zh-CN"/>
              <a:t>》</a:t>
            </a:r>
            <a:r>
              <a:rPr lang="zh-CN" altLang="en-US"/>
              <a:t>开发者工具中 有 公众平台测试账号。</a:t>
            </a:r>
            <a:endParaRPr lang="en-US" altLang="zh-CN"/>
          </a:p>
          <a:p>
            <a:r>
              <a:rPr lang="zh-CN" altLang="en-US"/>
              <a:t>点击跳转到测试号页面。</a:t>
            </a:r>
            <a:endParaRPr lang="en-US" altLang="zh-CN"/>
          </a:p>
          <a:p>
            <a:r>
              <a:rPr lang="zh-CN" altLang="en-US"/>
              <a:t>使用手机微信扫码即可进入测试号。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测试号页面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D885AD-107C-4807-8A8F-0D2C7C42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1" y="1446566"/>
            <a:ext cx="9005898" cy="5185388"/>
          </a:xfrm>
        </p:spPr>
      </p:pic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测试号特点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不能设置名称和头像。</a:t>
            </a:r>
            <a:endParaRPr lang="en-US" altLang="zh-CN"/>
          </a:p>
          <a:p>
            <a:r>
              <a:rPr lang="zh-CN" altLang="en-US"/>
              <a:t>可以体验高级接口。</a:t>
            </a:r>
            <a:endParaRPr lang="en-US" altLang="zh-CN"/>
          </a:p>
          <a:p>
            <a:r>
              <a:rPr lang="zh-CN" altLang="en-US"/>
              <a:t>对于一些有次数限制的接口，其次数限制在一个很小的值，并不是接口文档给出的值。</a:t>
            </a:r>
            <a:endParaRPr lang="en-US" altLang="zh-CN"/>
          </a:p>
          <a:p>
            <a:r>
              <a:rPr lang="zh-CN" altLang="en-US"/>
              <a:t>关注用户最多</a:t>
            </a:r>
            <a:r>
              <a:rPr lang="en-US" altLang="zh-CN"/>
              <a:t>100</a:t>
            </a:r>
            <a:r>
              <a:rPr lang="zh-CN" altLang="en-US"/>
              <a:t>个。</a:t>
            </a:r>
            <a:endParaRPr lang="en-US" altLang="zh-CN"/>
          </a:p>
          <a:p>
            <a:r>
              <a:rPr lang="zh-CN" altLang="en-US"/>
              <a:t>测试号的主要目的是用于接口的测试开发和功能体验，在完成测试后会把功能上线到正式的公众号。</a:t>
            </a:r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测试号接口开发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在接口开发和消息通信部分，主要的开发工作都是在测试号完成的。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因为个人订阅号不支持接口的调用。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在个人订阅号，只支持服务端消息通信，此时，通过公众号后台管理设置的菜单会失效，这时候要启用公众号菜单需要通过创建菜单接口。而个人订阅号是没有权限的。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48C37-03ED-4F49-85C2-675030C1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AppID</a:t>
            </a:r>
            <a:r>
              <a:rPr lang="zh-CN" altLang="en-US"/>
              <a:t>和</a:t>
            </a:r>
            <a:r>
              <a:rPr lang="en-US" altLang="zh-CN"/>
              <a:t>AppSecret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7AD-9447-4342-BBE3-B64D5A07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AppID</a:t>
            </a:r>
            <a:r>
              <a:rPr lang="zh-CN" altLang="en-US"/>
              <a:t>是分配给账号的唯一</a:t>
            </a:r>
            <a:r>
              <a:rPr lang="en-US" altLang="zh-CN"/>
              <a:t>ID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AppSecret</a:t>
            </a:r>
            <a:r>
              <a:rPr lang="zh-CN" altLang="en-US"/>
              <a:t>是调用接口的密钥。是绝对不能暴露给其他人的。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在正常的公众号中，</a:t>
            </a:r>
            <a:r>
              <a:rPr lang="en-US" altLang="zh-CN"/>
              <a:t>AppSecret</a:t>
            </a:r>
            <a:r>
              <a:rPr lang="zh-CN" altLang="en-US"/>
              <a:t>是不显示的，申请后要自己保存，如果丢失需要申请重置。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0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access_token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大部分接口调用都需要一个调用凭证</a:t>
            </a:r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创建菜单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290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申请测试号</vt:lpstr>
      <vt:lpstr>测试号页面</vt:lpstr>
      <vt:lpstr>测试号特点</vt:lpstr>
      <vt:lpstr>测试号接口开发</vt:lpstr>
      <vt:lpstr>AppID和AppSecret</vt:lpstr>
      <vt:lpstr>access_token</vt:lpstr>
      <vt:lpstr>创建菜单</vt:lpstr>
      <vt:lpstr>用户标签</vt:lpstr>
      <vt:lpstr>给用户打标签</vt:lpstr>
      <vt:lpstr>个性化菜单</vt:lpstr>
      <vt:lpstr>封装成库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158</cp:revision>
  <dcterms:created xsi:type="dcterms:W3CDTF">2020-03-16T09:08:30Z</dcterms:created>
  <dcterms:modified xsi:type="dcterms:W3CDTF">2020-08-30T17:37:35Z</dcterms:modified>
</cp:coreProperties>
</file>