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80" r:id="rId5"/>
    <p:sldId id="273" r:id="rId6"/>
    <p:sldId id="276" r:id="rId7"/>
    <p:sldId id="284" r:id="rId8"/>
    <p:sldId id="286" r:id="rId9"/>
    <p:sldId id="283" r:id="rId10"/>
    <p:sldId id="277" r:id="rId11"/>
    <p:sldId id="281" r:id="rId12"/>
    <p:sldId id="282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4"/>
            <p14:sldId id="279"/>
            <p14:sldId id="280"/>
            <p14:sldId id="273"/>
            <p14:sldId id="276"/>
            <p14:sldId id="284"/>
            <p14:sldId id="286"/>
            <p14:sldId id="283"/>
            <p14:sldId id="277"/>
            <p14:sldId id="281"/>
            <p14:sldId id="282"/>
            <p14:sldId id="285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outlineViewPr>
    <p:cViewPr>
      <p:scale>
        <a:sx n="33" d="100"/>
        <a:sy n="33" d="100"/>
      </p:scale>
      <p:origin x="0" y="-2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baseline="0" dirty="0">
                <a:latin typeface="Roboto Mono Light" pitchFamily="2" charset="0"/>
              </a:rPr>
              <a:t>网站示例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D11F1-5012-4FDF-B392-D41E1765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获取</a:t>
            </a:r>
            <a:r>
              <a:rPr lang="zh-CN" altLang="en-US" dirty="0">
                <a:latin typeface="Roboto Mono Light" pitchFamily="2" charset="0"/>
              </a:rPr>
              <a:t>静态文件</a:t>
            </a:r>
            <a:endParaRPr lang="zh-CN" altLang="en-US" baseline="0" dirty="0">
              <a:latin typeface="Roboto Mono Light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C184E-C1E6-416E-8E40-FC566BD9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800"/>
              </a:lnSpc>
              <a:spcBef>
                <a:spcPts val="1200"/>
              </a:spcBef>
              <a:buNone/>
            </a:pPr>
            <a:endParaRPr lang="en-US" altLang="zh-CN" baseline="0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endParaRPr lang="en-US" altLang="zh-CN" baseline="0" dirty="0">
              <a:latin typeface="Roboto Mono Light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5744DA-C198-4D4A-A596-017D4D97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8" y="1571371"/>
            <a:ext cx="10449478" cy="46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6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D9E54-8120-4707-A62B-9ED2FF4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判断静态文件的类型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1F8BD6C-1106-42D8-BA0F-D5905269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84731" cy="4926306"/>
          </a:xfrm>
        </p:spPr>
      </p:pic>
      <p:sp>
        <p:nvSpPr>
          <p:cNvPr id="10" name="右大括号 9">
            <a:extLst>
              <a:ext uri="{FF2B5EF4-FFF2-40B4-BE49-F238E27FC236}">
                <a16:creationId xmlns:a16="http://schemas.microsoft.com/office/drawing/2014/main" id="{219C5467-3DA2-4D2E-BC41-387EE509685A}"/>
              </a:ext>
            </a:extLst>
          </p:cNvPr>
          <p:cNvSpPr/>
          <p:nvPr/>
        </p:nvSpPr>
        <p:spPr>
          <a:xfrm>
            <a:off x="7121771" y="2708031"/>
            <a:ext cx="1002323" cy="1239715"/>
          </a:xfrm>
          <a:prstGeom prst="rightBrace">
            <a:avLst/>
          </a:prstGeom>
          <a:ln>
            <a:solidFill>
              <a:srgbClr val="BA2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5EBA89-DF9A-46BD-94DF-311D7275B516}"/>
              </a:ext>
            </a:extLst>
          </p:cNvPr>
          <p:cNvSpPr txBox="1"/>
          <p:nvPr/>
        </p:nvSpPr>
        <p:spPr>
          <a:xfrm>
            <a:off x="8124094" y="2938094"/>
            <a:ext cx="3455376" cy="201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通过判断文件名称中是否存在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决定内容类型。</a:t>
            </a:r>
            <a:endParaRPr lang="en-US" altLang="zh-CN" dirty="0"/>
          </a:p>
          <a:p>
            <a:pPr marL="285750" indent="-285750">
              <a:lnSpc>
                <a:spcPts val="2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这种方式快速简单，只要不是类似于</a:t>
            </a:r>
            <a:r>
              <a:rPr lang="en-US" altLang="zh-CN" dirty="0"/>
              <a:t>’a.css.js’</a:t>
            </a:r>
            <a:r>
              <a:rPr lang="zh-CN" altLang="en-US" dirty="0"/>
              <a:t>这种形式命名文件就可以正常运行。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A84191-0FCA-41AC-8A0E-4933BCB1BED2}"/>
              </a:ext>
            </a:extLst>
          </p:cNvPr>
          <p:cNvCxnSpPr/>
          <p:nvPr/>
        </p:nvCxnSpPr>
        <p:spPr>
          <a:xfrm flipH="1">
            <a:off x="5846885" y="2286001"/>
            <a:ext cx="2409092" cy="0"/>
          </a:xfrm>
          <a:prstGeom prst="straightConnector1">
            <a:avLst/>
          </a:prstGeom>
          <a:ln>
            <a:solidFill>
              <a:srgbClr val="BA24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EBACED1-69CD-45E4-B1EF-A62B96348FB9}"/>
              </a:ext>
            </a:extLst>
          </p:cNvPr>
          <p:cNvSpPr txBox="1"/>
          <p:nvPr/>
        </p:nvSpPr>
        <p:spPr>
          <a:xfrm>
            <a:off x="8396654" y="1600200"/>
            <a:ext cx="3552092" cy="107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/>
              <a:t>路由</a:t>
            </a:r>
            <a:r>
              <a:rPr lang="en-US" altLang="zh-CN" dirty="0"/>
              <a:t>*</a:t>
            </a:r>
            <a:r>
              <a:rPr lang="zh-CN" altLang="en-US" dirty="0"/>
              <a:t>表示所有路径，这种形式，</a:t>
            </a:r>
            <a:r>
              <a:rPr lang="en-US" altLang="zh-CN" dirty="0"/>
              <a:t>/static/</a:t>
            </a:r>
            <a:r>
              <a:rPr lang="zh-CN" altLang="en-US" dirty="0"/>
              <a:t>后可以是任何路径参数，参数值被解析到</a:t>
            </a:r>
            <a:r>
              <a:rPr lang="en-US" altLang="zh-CN" dirty="0" err="1"/>
              <a:t>c.param.starPath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398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71D3A-90B5-40E1-80DF-9124F250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E2FE0-93B4-4C03-ABED-46F45CBB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图片资源通过另一个路由获取：</a:t>
            </a:r>
            <a:r>
              <a:rPr lang="en-US" altLang="zh-CN" dirty="0"/>
              <a:t>/image/:name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这个是带参数的路由，其中</a:t>
            </a:r>
            <a:r>
              <a:rPr lang="en-US" altLang="zh-CN" dirty="0"/>
              <a:t>name</a:t>
            </a:r>
            <a:r>
              <a:rPr lang="zh-CN" altLang="en-US" dirty="0"/>
              <a:t>因为是</a:t>
            </a:r>
            <a:r>
              <a:rPr lang="en-US" altLang="zh-CN" dirty="0"/>
              <a:t>:</a:t>
            </a:r>
            <a:r>
              <a:rPr lang="zh-CN" altLang="en-US" dirty="0"/>
              <a:t>开头，所以是被作为参数解析的。</a:t>
            </a:r>
            <a:endParaRPr lang="en-US" altLang="zh-CN" dirty="0"/>
          </a:p>
          <a:p>
            <a:r>
              <a:rPr lang="zh-CN" altLang="en-US" dirty="0"/>
              <a:t>访问这个路径会去</a:t>
            </a:r>
            <a:r>
              <a:rPr lang="en-US" altLang="zh-CN" dirty="0"/>
              <a:t>images</a:t>
            </a:r>
            <a:r>
              <a:rPr lang="zh-CN" altLang="en-US" dirty="0"/>
              <a:t>目录中读取相应的图片并返回。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16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47FA-395F-46FB-A114-4665230D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获取图片的后台实现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E67865-E50A-48C5-97D7-1C56224FD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8" y="1491517"/>
            <a:ext cx="6364748" cy="5228396"/>
          </a:xfrm>
        </p:spPr>
      </p:pic>
    </p:spTree>
    <p:extLst>
      <p:ext uri="{BB962C8B-B14F-4D97-AF65-F5344CB8AC3E}">
        <p14:creationId xmlns:p14="http://schemas.microsoft.com/office/powerpoint/2010/main" val="89342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A5FB-DCC3-4BFC-9ED7-9465B63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Roboto Mono Light" pitchFamily="2" charset="0"/>
              </a:rPr>
              <a:t>搭建个人站点</a:t>
            </a:r>
            <a:endParaRPr lang="zh-CN" altLang="en-US" baseline="0" dirty="0">
              <a:latin typeface="Roboto Mono Light" pitchFamily="2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8F6673-527E-4A27-8C60-D7A34FD6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>
                <a:latin typeface="Roboto Mono Light" pitchFamily="2" charset="0"/>
              </a:rPr>
              <a:t>这部分内容通过搭建个人站点来展示前后端通信的过程。</a:t>
            </a:r>
            <a:endParaRPr lang="en-US" altLang="zh-CN" dirty="0">
              <a:latin typeface="Roboto Mono Light" pitchFamily="2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>
                <a:latin typeface="Roboto Mono Light" pitchFamily="2" charset="0"/>
              </a:rPr>
              <a:t>搭建个人站点需要设计一套目录结构。</a:t>
            </a:r>
            <a:endParaRPr lang="en-US" altLang="zh-CN" dirty="0">
              <a:latin typeface="Roboto Mono Light" pitchFamily="2" charset="0"/>
            </a:endParaRPr>
          </a:p>
          <a:p>
            <a:pPr>
              <a:lnSpc>
                <a:spcPts val="3700"/>
              </a:lnSpc>
              <a:spcBef>
                <a:spcPts val="1200"/>
              </a:spcBef>
            </a:pPr>
            <a:endParaRPr lang="en-US" altLang="zh-CN" baseline="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EFCC1-8752-4EAA-B054-10A50CF0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设计目录结构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9AC04-0FA4-43BC-B11E-80CBB819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2138" cy="4351338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altLang="zh-CN" dirty="0"/>
              <a:t>images/           </a:t>
            </a:r>
            <a:r>
              <a:rPr lang="zh-CN" altLang="en-US" dirty="0"/>
              <a:t>图片资源所在目录。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/>
              <a:t>pages/             html</a:t>
            </a:r>
            <a:r>
              <a:rPr lang="zh-CN" altLang="en-US" dirty="0"/>
              <a:t>页面所在目录。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 err="1"/>
              <a:t>errorpages</a:t>
            </a:r>
            <a:r>
              <a:rPr lang="en-US" altLang="zh-CN" dirty="0"/>
              <a:t>/     </a:t>
            </a:r>
            <a:r>
              <a:rPr lang="zh-CN" altLang="en-US" dirty="0"/>
              <a:t>错误页面目录，比如</a:t>
            </a:r>
            <a:r>
              <a:rPr lang="en-US" altLang="zh-CN" dirty="0"/>
              <a:t>404</a:t>
            </a:r>
            <a:r>
              <a:rPr lang="zh-CN" altLang="en-US" dirty="0"/>
              <a:t>，</a:t>
            </a:r>
            <a:r>
              <a:rPr lang="en-US" altLang="zh-CN" dirty="0"/>
              <a:t>500</a:t>
            </a:r>
            <a:r>
              <a:rPr lang="zh-CN" altLang="en-US" dirty="0"/>
              <a:t>等页面。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/>
              <a:t>app.js               </a:t>
            </a:r>
            <a:r>
              <a:rPr lang="zh-CN" altLang="en-US" dirty="0"/>
              <a:t>应用程序文件。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/>
              <a:t>static/               </a:t>
            </a:r>
            <a:r>
              <a:rPr lang="zh-CN" altLang="en-US" dirty="0"/>
              <a:t>静态资源目录，存放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文件。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 err="1"/>
              <a:t>apifile</a:t>
            </a:r>
            <a:r>
              <a:rPr lang="en-US" altLang="zh-CN" dirty="0"/>
              <a:t>/              API</a:t>
            </a:r>
            <a:r>
              <a:rPr lang="zh-CN" altLang="en-US" dirty="0"/>
              <a:t>读取的文件目录，可以动态展示，作为数据库。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35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F6357-7C19-47ED-83EC-021045AC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设计方案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38F72-4201-4A30-969A-FFEAD4A3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app.js</a:t>
            </a:r>
            <a:r>
              <a:rPr lang="zh-CN" altLang="en-US" dirty="0"/>
              <a:t>中会设置站点的路由，包括了两部分：页面和接口。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页面数据返回后，会请求接口，返回动态数据。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页面中还可能引用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文件，所以要有一个加载页面的处理函数和获取</a:t>
            </a:r>
            <a:r>
              <a:rPr lang="en-US" altLang="zh-CN" dirty="0" err="1"/>
              <a:t>css</a:t>
            </a:r>
            <a:r>
              <a:rPr lang="zh-CN" altLang="en-US" dirty="0"/>
              <a:t>以及</a:t>
            </a:r>
            <a:r>
              <a:rPr lang="en-US" altLang="zh-CN" dirty="0" err="1"/>
              <a:t>js</a:t>
            </a:r>
            <a:r>
              <a:rPr lang="zh-CN" altLang="en-US" dirty="0"/>
              <a:t>静态文件的函数。</a:t>
            </a:r>
          </a:p>
        </p:txBody>
      </p:sp>
    </p:spTree>
    <p:extLst>
      <p:ext uri="{BB962C8B-B14F-4D97-AF65-F5344CB8AC3E}">
        <p14:creationId xmlns:p14="http://schemas.microsoft.com/office/powerpoint/2010/main" val="30576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获取页面数据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5555DB5-4C72-4E70-9EA1-C023805D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获取的</a:t>
            </a:r>
            <a:r>
              <a:rPr lang="en-US" altLang="zh-CN" dirty="0"/>
              <a:t>html</a:t>
            </a:r>
            <a:r>
              <a:rPr lang="zh-CN" altLang="en-US" dirty="0"/>
              <a:t>页面文件在</a:t>
            </a:r>
            <a:r>
              <a:rPr lang="en-US" altLang="zh-CN" dirty="0"/>
              <a:t>pages</a:t>
            </a:r>
            <a:r>
              <a:rPr lang="zh-CN" altLang="en-US" dirty="0"/>
              <a:t>目录，而发生错误时，需要从</a:t>
            </a:r>
            <a:r>
              <a:rPr lang="en-US" altLang="zh-CN" dirty="0" err="1"/>
              <a:t>errorpages</a:t>
            </a:r>
            <a:r>
              <a:rPr lang="zh-CN" altLang="en-US" dirty="0"/>
              <a:t>读取对应的文件：</a:t>
            </a:r>
            <a:r>
              <a:rPr lang="en-US" altLang="zh-CN" dirty="0"/>
              <a:t>404.html</a:t>
            </a:r>
            <a:r>
              <a:rPr lang="zh-CN" altLang="en-US" dirty="0"/>
              <a:t>、</a:t>
            </a:r>
            <a:r>
              <a:rPr lang="en-US" altLang="zh-CN" dirty="0"/>
              <a:t>500.html</a:t>
            </a:r>
            <a:r>
              <a:rPr lang="zh-CN" altLang="en-US" dirty="0"/>
              <a:t>等。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通过一个函数实现</a:t>
            </a:r>
            <a:r>
              <a:rPr lang="en-US" altLang="zh-CN" dirty="0"/>
              <a:t>html</a:t>
            </a:r>
            <a:r>
              <a:rPr lang="zh-CN" altLang="en-US" dirty="0"/>
              <a:t>文件的读取，而在请求函数中直接调用页面获取的函数即可。</a:t>
            </a:r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3D17-46A9-48D0-BB6E-BEF4BAC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0" dirty="0">
                <a:latin typeface="Roboto Mono Light" pitchFamily="2" charset="0"/>
              </a:rPr>
              <a:t>获取页面数据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2570E1-3685-4040-8661-B61DAC77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892"/>
            <a:ext cx="10836684" cy="4140916"/>
          </a:xfrm>
        </p:spPr>
      </p:pic>
    </p:spTree>
    <p:extLst>
      <p:ext uri="{BB962C8B-B14F-4D97-AF65-F5344CB8AC3E}">
        <p14:creationId xmlns:p14="http://schemas.microsoft.com/office/powerpoint/2010/main" val="23731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BACB5-8E5A-4EC6-A6E4-48FABF46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493F4-8922-482E-BAAA-679BD2BB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页面路由采用非常简单的形式：</a:t>
            </a:r>
            <a:r>
              <a:rPr lang="en-US" altLang="zh-CN" dirty="0"/>
              <a:t>/:name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/>
              <a:t>name</a:t>
            </a:r>
            <a:r>
              <a:rPr lang="zh-CN" altLang="en-US" dirty="0"/>
              <a:t>是参数形式，实际是</a:t>
            </a:r>
            <a:r>
              <a:rPr lang="en-US" altLang="zh-CN" dirty="0"/>
              <a:t>pages</a:t>
            </a:r>
            <a:r>
              <a:rPr lang="zh-CN" altLang="en-US" dirty="0"/>
              <a:t>目录中文件的名字，比如</a:t>
            </a:r>
            <a:r>
              <a:rPr lang="en-US" altLang="zh-CN" dirty="0"/>
              <a:t>/home</a:t>
            </a:r>
            <a:r>
              <a:rPr lang="zh-CN" altLang="en-US" dirty="0"/>
              <a:t>会显示</a:t>
            </a:r>
            <a:r>
              <a:rPr lang="en-US" altLang="zh-CN" dirty="0"/>
              <a:t>pages/home.html</a:t>
            </a:r>
            <a:r>
              <a:rPr lang="zh-CN" altLang="en-US" dirty="0"/>
              <a:t>文件中的内容。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根目录</a:t>
            </a:r>
            <a:r>
              <a:rPr lang="en-US" altLang="zh-CN" dirty="0"/>
              <a:t>/</a:t>
            </a:r>
            <a:r>
              <a:rPr lang="zh-CN" altLang="en-US" dirty="0"/>
              <a:t>也会显示</a:t>
            </a:r>
            <a:r>
              <a:rPr lang="en-US" altLang="zh-CN" dirty="0"/>
              <a:t>pages/home.html</a:t>
            </a:r>
            <a:r>
              <a:rPr lang="zh-CN" altLang="en-US" dirty="0"/>
              <a:t>目录中的内容，这样用户直接输入域名访问也会显示主页。</a:t>
            </a:r>
          </a:p>
        </p:txBody>
      </p:sp>
    </p:spTree>
    <p:extLst>
      <p:ext uri="{BB962C8B-B14F-4D97-AF65-F5344CB8AC3E}">
        <p14:creationId xmlns:p14="http://schemas.microsoft.com/office/powerpoint/2010/main" val="48386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F80B9-2125-425A-9F38-09C2EDCE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页面路由实现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1BF2F2-3967-4855-81FC-4CFCF40B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15" y="1690688"/>
            <a:ext cx="7675553" cy="4967920"/>
          </a:xfrm>
        </p:spPr>
      </p:pic>
    </p:spTree>
    <p:extLst>
      <p:ext uri="{BB962C8B-B14F-4D97-AF65-F5344CB8AC3E}">
        <p14:creationId xmlns:p14="http://schemas.microsoft.com/office/powerpoint/2010/main" val="263729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473D-C31B-4BE2-87BB-8F9594E5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静态文件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130DF-7F13-45E3-B25A-D4E02C33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页面中需要引入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静态文件，这些文件放在</a:t>
            </a:r>
            <a:r>
              <a:rPr lang="en-US" altLang="zh-CN" dirty="0"/>
              <a:t>static</a:t>
            </a:r>
            <a:r>
              <a:rPr lang="zh-CN" altLang="en-US" dirty="0"/>
              <a:t>目录中。</a:t>
            </a:r>
            <a:endParaRPr lang="en-US" altLang="zh-CN" dirty="0"/>
          </a:p>
          <a:p>
            <a:r>
              <a:rPr lang="zh-CN" altLang="en-US" dirty="0"/>
              <a:t>页面中引入的链接是需要提供的，而我们的需求是，在</a:t>
            </a:r>
            <a:r>
              <a:rPr lang="en-US" altLang="zh-CN" dirty="0"/>
              <a:t>static</a:t>
            </a:r>
            <a:r>
              <a:rPr lang="zh-CN" altLang="en-US" dirty="0"/>
              <a:t>目录中只要存在这样的文件就可以引入，比如：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200" dirty="0"/>
              <a:t>&lt;link </a:t>
            </a:r>
            <a:r>
              <a:rPr lang="en-US" altLang="zh-CN" sz="2200" dirty="0" err="1"/>
              <a:t>href</a:t>
            </a:r>
            <a:r>
              <a:rPr lang="en-US" altLang="zh-CN" sz="2200" dirty="0"/>
              <a:t>=“/static/</a:t>
            </a:r>
            <a:r>
              <a:rPr lang="en-US" altLang="zh-CN" sz="2200" dirty="0" err="1"/>
              <a:t>css</a:t>
            </a:r>
            <a:r>
              <a:rPr lang="en-US" altLang="zh-CN" sz="2200" dirty="0"/>
              <a:t>/main.css” </a:t>
            </a:r>
            <a:r>
              <a:rPr lang="en-US" altLang="zh-CN" sz="2200" dirty="0" err="1"/>
              <a:t>rel</a:t>
            </a:r>
            <a:r>
              <a:rPr lang="en-US" altLang="zh-CN" sz="2200" dirty="0"/>
              <a:t>=“stylesheet”&gt;</a:t>
            </a:r>
          </a:p>
          <a:p>
            <a:pPr marL="457200" lvl="1" indent="0">
              <a:buNone/>
            </a:pPr>
            <a:r>
              <a:rPr lang="zh-CN" altLang="en-US" sz="2200" dirty="0"/>
              <a:t>则会向后台发送请求，而后台通过</a:t>
            </a:r>
            <a:r>
              <a:rPr lang="en-US" altLang="zh-CN" sz="2200" dirty="0"/>
              <a:t>/static/</a:t>
            </a:r>
            <a:r>
              <a:rPr lang="en-US" altLang="zh-CN" sz="2200" dirty="0" err="1"/>
              <a:t>css</a:t>
            </a:r>
            <a:r>
              <a:rPr lang="en-US" altLang="zh-CN" sz="2200" dirty="0"/>
              <a:t>/main.css</a:t>
            </a:r>
            <a:r>
              <a:rPr lang="zh-CN" altLang="en-US" sz="2200" dirty="0"/>
              <a:t>就可以知道文件在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./static/</a:t>
            </a:r>
            <a:r>
              <a:rPr lang="en-US" altLang="zh-CN" sz="2200" dirty="0" err="1"/>
              <a:t>css</a:t>
            </a:r>
            <a:r>
              <a:rPr lang="en-US" altLang="zh-CN" sz="2200" dirty="0"/>
              <a:t>/main.css</a:t>
            </a:r>
          </a:p>
        </p:txBody>
      </p:sp>
    </p:spTree>
    <p:extLst>
      <p:ext uri="{BB962C8B-B14F-4D97-AF65-F5344CB8AC3E}">
        <p14:creationId xmlns:p14="http://schemas.microsoft.com/office/powerpoint/2010/main" val="178549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530</Words>
  <Application>Microsoft Office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Roboto Mono Light</vt:lpstr>
      <vt:lpstr>Office 主题​​</vt:lpstr>
      <vt:lpstr>微信小程序开发</vt:lpstr>
      <vt:lpstr>搭建个人站点</vt:lpstr>
      <vt:lpstr>设计目录结构</vt:lpstr>
      <vt:lpstr>设计方案</vt:lpstr>
      <vt:lpstr>获取页面数据</vt:lpstr>
      <vt:lpstr>获取页面数据</vt:lpstr>
      <vt:lpstr>页面路由</vt:lpstr>
      <vt:lpstr>页面路由实现</vt:lpstr>
      <vt:lpstr>获取css和js静态文件</vt:lpstr>
      <vt:lpstr>获取静态文件</vt:lpstr>
      <vt:lpstr>判断静态文件的类型</vt:lpstr>
      <vt:lpstr>图片资源</vt:lpstr>
      <vt:lpstr>获取图片的后台实现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269</cp:revision>
  <dcterms:created xsi:type="dcterms:W3CDTF">2019-02-18T01:27:17Z</dcterms:created>
  <dcterms:modified xsi:type="dcterms:W3CDTF">2019-09-24T17:42:19Z</dcterms:modified>
</cp:coreProperties>
</file>