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000"/>
              <a:t>微信服务器与开发者服务器通信图示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微信-服务器通信架构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215" y="22860"/>
            <a:ext cx="9513570" cy="6729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微信-服务器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0795" y="15240"/>
            <a:ext cx="9629775" cy="6811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微信服务器与开发者服务器通信图示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10</cp:revision>
  <dcterms:created xsi:type="dcterms:W3CDTF">2019-01-25T08:26:39Z</dcterms:created>
  <dcterms:modified xsi:type="dcterms:W3CDTF">2019-01-25T08:26:39Z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