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4000" spc="-1" strike="noStrike">
                <a:solidFill>
                  <a:srgbClr val="000000"/>
                </a:solidFill>
                <a:latin typeface="Calibri Light"/>
              </a:rPr>
              <a:t>事件消息处理</a:t>
            </a:r>
            <a:endParaRPr b="0" lang="zh-CN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20480" y="144000"/>
            <a:ext cx="9407520" cy="665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事件消息类型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394640"/>
            <a:ext cx="10515240" cy="527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ts val="328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关注</a:t>
            </a: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取消关注事件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扫描带参数的二维码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上报地理位置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自定义菜单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点击菜单拉取消息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ts val="328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点击菜单跳转链接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ts val="328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接下来讲两个事件消息类型，其他类型的处理过程类似，根据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MsgType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以及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Event</a:t>
            </a: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字段做事件分发处理即可。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用户关注事件消息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394640"/>
            <a:ext cx="10515240" cy="522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&lt;xml&gt;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&lt;ToUserName&gt;&lt;![CDATA[toUser]]&gt;&lt;/ToUserName&gt;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&lt;FromUserName&gt;&lt;![CDATA[FromUser]]&gt;&lt;/FromUserName&gt;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&lt;CreateTime&gt;123456789&lt;/CreateTime&gt;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&lt;MsgType&gt;&lt;![CDATA[event]]&gt;&lt;/MsgType&gt;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&lt;Event&gt;&lt;![CDATA[subscribe]]&gt;&lt;/Event&gt;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&lt;/xml&gt;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在用户关注公众号之后，开发者服务器会收到这样的一条消息，可根据消息中的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ToUserName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获取用户的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OpenID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。根据业务需要，可以把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OpenID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记录到数据库。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现在看到的字段是每个消息都有的，用户关注以及取消事件消息不需要其他额外的字段描述信息。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上报地理位置事件消息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394640"/>
            <a:ext cx="10515240" cy="521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&lt;xml&gt;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&lt;ToUserName&gt;&lt;![CDATA[toUser]]&gt;&lt;/ToUserName&gt;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&lt;FromUserName&gt;&lt;![CDATA[fromUser]]&gt;&lt;/FromUserName&gt;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&lt;CreateTime&gt;123456789&lt;/CreateTime&gt;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&lt;MsgType&gt;&lt;![CDATA[event]]&gt;&lt;/MsgType&gt;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&lt;Event&gt;&lt;![CDATA[LOCATION]]&gt;&lt;/Event&gt;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&lt;Latitude&gt;23.137466&lt;/Latitude&gt;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&lt;Longitude&gt;113.352425&lt;/Longitude&gt;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    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&lt;Precision&gt;119.385040&lt;/Precision&gt;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&lt;/xml&gt;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加入事件消息处理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093320"/>
            <a:ext cx="10515240" cy="551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在之前处理普通用户消息的基础上，只需要做以下几点：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修改</a:t>
            </a: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preMsgHandle</a:t>
            </a: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函数加入判断消息类型为</a:t>
            </a: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event</a:t>
            </a: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的处理过程。</a:t>
            </a:r>
            <a:endParaRPr b="0" lang="zh-CN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根据不同事件类型调用对应的处理函数。</a:t>
            </a:r>
            <a:endParaRPr b="0" lang="zh-CN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FreeMono"/>
              </a:rPr>
              <a:t>每个处理对应事件的函数再根据具体的信息做处理。</a:t>
            </a:r>
            <a:endParaRPr b="0" lang="zh-CN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zh-CN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 Light"/>
              </a:rPr>
              <a:t>测试：关注测试号查看效果</a:t>
            </a:r>
            <a:endParaRPr b="0" lang="zh-C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263600"/>
            <a:ext cx="10515240" cy="534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75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以下是测试号的二维码，扫码后，可查看结果。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可以输入</a:t>
            </a:r>
            <a:r>
              <a:rPr b="1" lang="zh-CN" sz="2400" spc="-1" strike="noStrike">
                <a:solidFill>
                  <a:srgbClr val="000000"/>
                </a:solidFill>
                <a:latin typeface="FreeMono"/>
              </a:rPr>
              <a:t>gh_a0f9d81ef5b9 </a:t>
            </a:r>
            <a:r>
              <a:rPr b="0" lang="zh-CN" sz="2400" spc="-1" strike="noStrike">
                <a:solidFill>
                  <a:srgbClr val="000000"/>
                </a:solidFill>
                <a:latin typeface="FreeMono"/>
              </a:rPr>
              <a:t>搜索测试号。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图片 3" descr=""/>
          <p:cNvPicPr/>
          <p:nvPr/>
        </p:nvPicPr>
        <p:blipFill>
          <a:blip r:embed="rId1"/>
          <a:stretch/>
        </p:blipFill>
        <p:spPr>
          <a:xfrm>
            <a:off x="7464600" y="2090520"/>
            <a:ext cx="3585960" cy="32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  <Words>1152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2019-01-27T23:50:06Z</dcterms:created>
  <dc:creator>wps</dc:creator>
  <dc:description/>
  <dc:language>zh-CN</dc:language>
  <cp:lastModifiedBy/>
  <dcterms:modified xsi:type="dcterms:W3CDTF">2019-02-12T09:38:29Z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