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8390-6EE8-49AB-BF2A-8C56C90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路由操作概述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59B8E-4BD3-4CED-9F03-B9A05250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路由在前后端中都会涉及到，在小程序中，根据不同的功能，提供了不同接口进行操作。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626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5F00-6CEA-4557-9CC2-07CFA43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wx.switchTab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2ACF-7B77-44D2-9265-E6D7973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跳转到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页面，并关闭其他所有非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需要在</a:t>
            </a:r>
            <a:r>
              <a:rPr lang="en-US" altLang="zh-CN" dirty="0" err="1"/>
              <a:t>app.json</a:t>
            </a:r>
            <a:r>
              <a:rPr lang="zh-CN" altLang="en-US" dirty="0"/>
              <a:t>的</a:t>
            </a:r>
            <a:r>
              <a:rPr lang="en-US" altLang="zh-CN" dirty="0" err="1"/>
              <a:t>tabBar</a:t>
            </a:r>
            <a:r>
              <a:rPr lang="zh-CN" altLang="en-US" dirty="0"/>
              <a:t>字段定义页面。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 err="1"/>
              <a:t>wx.switchTab</a:t>
            </a:r>
            <a:r>
              <a:rPr lang="en-US" altLang="zh-CN" dirty="0"/>
              <a:t>({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    url: ‘/pages/index/index’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});</a:t>
            </a:r>
          </a:p>
          <a:p>
            <a:pPr>
              <a:lnSpc>
                <a:spcPts val="38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3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5F00-6CEA-4557-9CC2-07CFA43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wx.reLaunch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2ACF-7B77-44D2-9265-E6D7973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关闭所有页面，打开到应用内的某个页面。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 err="1"/>
              <a:t>wx.reLaunch</a:t>
            </a:r>
            <a:r>
              <a:rPr lang="en-US" altLang="zh-CN" dirty="0"/>
              <a:t>({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    url: ‘/pages/index/index’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});</a:t>
            </a:r>
          </a:p>
          <a:p>
            <a:pPr>
              <a:lnSpc>
                <a:spcPts val="38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8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5F00-6CEA-4557-9CC2-07CFA43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wx.redirectTo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2ACF-7B77-44D2-9265-E6D7973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关闭当前页面，跳转到应用内的某个页面。但是不允许跳转到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 err="1"/>
              <a:t>wx.redirectTo</a:t>
            </a:r>
            <a:r>
              <a:rPr lang="en-US" altLang="zh-CN" dirty="0"/>
              <a:t>({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    url: ‘/pages/index/index’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});</a:t>
            </a:r>
          </a:p>
          <a:p>
            <a:pPr>
              <a:lnSpc>
                <a:spcPts val="3800"/>
              </a:lnSpc>
            </a:pP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04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5F00-6CEA-4557-9CC2-07CFA43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wx.navigateTo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2ACF-7B77-44D2-9265-E6D7973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保留当前页面，跳转到应用内的某个页面。但是不能跳到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b="1" dirty="0"/>
              <a:t>使用 </a:t>
            </a:r>
            <a:r>
              <a:rPr lang="en-US" altLang="zh-CN" b="1" dirty="0" err="1"/>
              <a:t>wx.navigateBack</a:t>
            </a:r>
            <a:r>
              <a:rPr lang="zh-CN" altLang="en-US" b="1" dirty="0"/>
              <a:t> 可以返回到原页面。小程序中页面栈最多十层。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18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5F00-6CEA-4557-9CC2-07CFA438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wx.navigateTo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2ACF-7B77-44D2-9265-E6D79738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800"/>
              </a:lnSpc>
            </a:pPr>
            <a:r>
              <a:rPr lang="zh-CN" altLang="en-US" dirty="0"/>
              <a:t>保留当前页面，跳转到应用内的某个页面。但是不能跳到 </a:t>
            </a:r>
            <a:r>
              <a:rPr lang="en-US" altLang="zh-CN" dirty="0" err="1"/>
              <a:t>tabbar</a:t>
            </a:r>
            <a:r>
              <a:rPr lang="en-US" altLang="zh-CN" dirty="0"/>
              <a:t> </a:t>
            </a:r>
            <a:r>
              <a:rPr lang="zh-CN" altLang="en-US" dirty="0"/>
              <a:t>页面。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b="1" dirty="0"/>
              <a:t>使用 </a:t>
            </a:r>
            <a:r>
              <a:rPr lang="en-US" altLang="zh-CN" b="1" dirty="0" err="1"/>
              <a:t>wx.navigateBack</a:t>
            </a:r>
            <a:r>
              <a:rPr lang="zh-CN" altLang="en-US" b="1" dirty="0"/>
              <a:t> 可以返回到原页面。小程序中页面栈最多十层。</a:t>
            </a:r>
            <a:endParaRPr lang="en-US" altLang="zh-CN" b="1" dirty="0"/>
          </a:p>
          <a:p>
            <a:pPr>
              <a:lnSpc>
                <a:spcPts val="3800"/>
              </a:lnSpc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 err="1"/>
              <a:t>wx.navigateTo</a:t>
            </a:r>
            <a:r>
              <a:rPr lang="en-US" altLang="zh-CN" dirty="0"/>
              <a:t>({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    url: ‘/pages/index/index’</a:t>
            </a: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});</a:t>
            </a:r>
          </a:p>
          <a:p>
            <a:pPr>
              <a:lnSpc>
                <a:spcPts val="3800"/>
              </a:lnSpc>
            </a:pP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3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路由操作概述</vt:lpstr>
      <vt:lpstr>wx.switchTab</vt:lpstr>
      <vt:lpstr>wx.reLaunch</vt:lpstr>
      <vt:lpstr>wx.redirectTo</vt:lpstr>
      <vt:lpstr>wx.navigateTo</vt:lpstr>
      <vt:lpstr>wx.navigateTo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135</cp:revision>
  <cp:lastPrinted>2019-09-03T23:35:59Z</cp:lastPrinted>
  <dcterms:created xsi:type="dcterms:W3CDTF">2019-02-18T01:27:17Z</dcterms:created>
  <dcterms:modified xsi:type="dcterms:W3CDTF">2019-09-03T23:36:03Z</dcterms:modified>
</cp:coreProperties>
</file>