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5" r:id="rId5"/>
    <p:sldId id="259" r:id="rId6"/>
    <p:sldId id="266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0"/>
            <p14:sldId id="264"/>
            <p14:sldId id="265"/>
            <p14:sldId id="259"/>
            <p14:sldId id="266"/>
            <p14:sldId id="26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开始开发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小程序开发者文档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F5E2D-CAB1-43BB-A9BA-9CB41F5D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开发小程序最需要参考的是小程序开发者文档：</a:t>
            </a:r>
            <a:endParaRPr lang="en-US" altLang="zh-CN" dirty="0"/>
          </a:p>
          <a:p>
            <a:pPr marL="457200" lvl="1" indent="0">
              <a:lnSpc>
                <a:spcPts val="3800"/>
              </a:lnSpc>
              <a:buNone/>
            </a:pPr>
            <a:r>
              <a:rPr lang="en-US" altLang="zh-CN" dirty="0"/>
              <a:t>https://developers.weixin.qq.com/miniprogram/dev/framework/</a:t>
            </a:r>
          </a:p>
          <a:p>
            <a:pPr>
              <a:lnSpc>
                <a:spcPts val="3800"/>
              </a:lnSpc>
            </a:pPr>
            <a:r>
              <a:rPr lang="zh-CN" altLang="en-US" dirty="0"/>
              <a:t>在开发者文档中，按照分类给出了相关的描述。对于开发者来说，需要结合去看，比如组件的使用往往会涉及到相关</a:t>
            </a:r>
            <a:r>
              <a:rPr lang="en-US" altLang="zh-CN" dirty="0"/>
              <a:t>API</a:t>
            </a:r>
            <a:r>
              <a:rPr lang="zh-CN" altLang="en-US" dirty="0"/>
              <a:t>的使用。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在本课程中，会锻炼根据开发者文档以及实际需求开发完成指定功能的能力。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72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设置小程序基本信息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CD446E-C64B-48AE-B26E-A96B6CA0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80" y="1027906"/>
            <a:ext cx="3211576" cy="5652091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5E50CF2-ADEB-4689-85C6-B9E2209F4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4" y="1505318"/>
            <a:ext cx="7377428" cy="420965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FA2CE5-148E-4C02-9765-F946B4BA6A91}"/>
              </a:ext>
            </a:extLst>
          </p:cNvPr>
          <p:cNvCxnSpPr/>
          <p:nvPr/>
        </p:nvCxnSpPr>
        <p:spPr>
          <a:xfrm flipV="1">
            <a:off x="6726125" y="1505318"/>
            <a:ext cx="2031023" cy="2468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2F4BE1F-9ADC-45B4-A8EA-356D6FEF3631}"/>
              </a:ext>
            </a:extLst>
          </p:cNvPr>
          <p:cNvCxnSpPr>
            <a:cxnSpLocks/>
          </p:cNvCxnSpPr>
          <p:nvPr/>
        </p:nvCxnSpPr>
        <p:spPr>
          <a:xfrm flipV="1">
            <a:off x="6623547" y="1424354"/>
            <a:ext cx="3355722" cy="2842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test</a:t>
            </a:r>
            <a:r>
              <a:rPr lang="zh-CN" altLang="en-US" dirty="0"/>
              <a:t>页面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A9599A-75E3-4491-9D8B-83A5A0EC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8" y="1568176"/>
            <a:ext cx="9725770" cy="4261124"/>
          </a:xfr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AD8E1-C17C-44DD-AA7B-1F5CD0F21780}"/>
              </a:ext>
            </a:extLst>
          </p:cNvPr>
          <p:cNvCxnSpPr/>
          <p:nvPr/>
        </p:nvCxnSpPr>
        <p:spPr>
          <a:xfrm flipH="1">
            <a:off x="2101362" y="2778369"/>
            <a:ext cx="3560884" cy="16441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tabBar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F1F8186-F5CB-4590-BC77-845F7A26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6" y="1579849"/>
            <a:ext cx="6751531" cy="44868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1D40C2-5196-434B-8B78-80E747254FA8}"/>
              </a:ext>
            </a:extLst>
          </p:cNvPr>
          <p:cNvSpPr txBox="1"/>
          <p:nvPr/>
        </p:nvSpPr>
        <p:spPr>
          <a:xfrm>
            <a:off x="7148146" y="1890346"/>
            <a:ext cx="446649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app.json</a:t>
            </a:r>
            <a:r>
              <a:rPr lang="zh-CN" altLang="en-US" sz="2200" dirty="0"/>
              <a:t>文件中，加入此项。</a:t>
            </a:r>
            <a:endParaRPr lang="en-US" altLang="zh-CN" sz="2200" dirty="0"/>
          </a:p>
          <a:p>
            <a:pPr marL="285750" indent="-285750"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/>
              <a:t>其中</a:t>
            </a:r>
            <a:r>
              <a:rPr lang="en-US" altLang="zh-CN" sz="2200" dirty="0" err="1"/>
              <a:t>iconPath</a:t>
            </a:r>
            <a:r>
              <a:rPr lang="zh-CN" altLang="en-US" sz="2200" dirty="0"/>
              <a:t>是从项目根目录下找到</a:t>
            </a:r>
            <a:r>
              <a:rPr lang="en-US" altLang="zh-CN" sz="2200" dirty="0"/>
              <a:t>images</a:t>
            </a:r>
            <a:r>
              <a:rPr lang="zh-CN" altLang="en-US" sz="2200" dirty="0"/>
              <a:t>目录中的文件。</a:t>
            </a:r>
            <a:endParaRPr lang="en-US" altLang="zh-CN" sz="2200" dirty="0"/>
          </a:p>
          <a:p>
            <a:pPr marL="285750" indent="-285750"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images</a:t>
            </a:r>
            <a:r>
              <a:rPr lang="zh-CN" altLang="en-US" sz="2200" dirty="0"/>
              <a:t>目录需要自己创建。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tabBar</a:t>
            </a:r>
            <a:r>
              <a:rPr lang="zh-CN" altLang="en-US" dirty="0"/>
              <a:t>显示效果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C2295E0-4ED6-48B4-B7DC-5F5E6747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1910495"/>
            <a:ext cx="4446067" cy="1325563"/>
          </a:xfr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5D5832-CAA5-4AA9-82FA-382BC9E3E768}"/>
              </a:ext>
            </a:extLst>
          </p:cNvPr>
          <p:cNvCxnSpPr/>
          <p:nvPr/>
        </p:nvCxnSpPr>
        <p:spPr>
          <a:xfrm flipH="1">
            <a:off x="4932485" y="2743200"/>
            <a:ext cx="25146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8682752-B805-4AF3-B250-B0BE6B62EC0C}"/>
              </a:ext>
            </a:extLst>
          </p:cNvPr>
          <p:cNvSpPr txBox="1"/>
          <p:nvPr/>
        </p:nvSpPr>
        <p:spPr>
          <a:xfrm>
            <a:off x="7447085" y="2543145"/>
            <a:ext cx="305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使用开发者工具，选中时，不显示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icon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全局配置的完整参考文档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C2BC01-7475-4B3C-8144-A56D1C837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449829" cy="4802187"/>
          </a:xfrm>
        </p:spPr>
      </p:pic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163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小程序开发者文档</vt:lpstr>
      <vt:lpstr>设置小程序基本信息</vt:lpstr>
      <vt:lpstr>添加test页面</vt:lpstr>
      <vt:lpstr>设置tabBar</vt:lpstr>
      <vt:lpstr>tabBar显示效果</vt:lpstr>
      <vt:lpstr>全局配置的完整参考文档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112</cp:revision>
  <dcterms:created xsi:type="dcterms:W3CDTF">2019-02-18T01:27:17Z</dcterms:created>
  <dcterms:modified xsi:type="dcterms:W3CDTF">2019-08-30T16:38:55Z</dcterms:modified>
</cp:coreProperties>
</file>