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6" r:id="rId3"/>
    <p:sldId id="260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66"/>
            <p14:sldId id="260"/>
            <p14:sldId id="259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05B2B-7D4C-490C-886E-38D11E18F0DF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F4776-158C-43DD-9158-241846B3C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20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dirty="0"/>
              <a:t>小程序运行机制</a:t>
            </a:r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运行机制图示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3072C5-3AC6-4A94-937A-FF96D8656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79" y="1439455"/>
            <a:ext cx="6868321" cy="505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3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15503-F9C5-43C4-91DB-D6404635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小程序没有</a:t>
            </a:r>
            <a:r>
              <a:rPr lang="en-US" altLang="zh-CN" dirty="0"/>
              <a:t>DOM</a:t>
            </a:r>
            <a:r>
              <a:rPr lang="zh-CN" altLang="en-US" dirty="0"/>
              <a:t>和</a:t>
            </a:r>
            <a:r>
              <a:rPr lang="en-US" altLang="zh-CN" dirty="0"/>
              <a:t>BOM</a:t>
            </a:r>
            <a:r>
              <a:rPr lang="zh-CN" altLang="en-US" dirty="0"/>
              <a:t>操作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3FF416-504B-4A2D-B2DE-CA0246384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基于上图的运行机制，小程序没有</a:t>
            </a:r>
            <a:r>
              <a:rPr lang="en-US" altLang="zh-CN" dirty="0"/>
              <a:t>DOM</a:t>
            </a:r>
            <a:r>
              <a:rPr lang="zh-CN" altLang="en-US" dirty="0"/>
              <a:t>和</a:t>
            </a:r>
            <a:r>
              <a:rPr lang="en-US" altLang="zh-CN" dirty="0"/>
              <a:t>BOM</a:t>
            </a:r>
            <a:r>
              <a:rPr lang="zh-CN" altLang="en-US" dirty="0"/>
              <a:t>操作的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所以在小程序中，渲染数据使用的是数据绑定。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小程序框架的核心是一个响应的数据绑定系统，通过绑定，在逻辑层修改数据，在视图层会自动体现。这个过程都会经过微信客户端作为中转。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E3C7DF-D8AA-49F5-ADBA-AB99CBB57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90" y="4519170"/>
            <a:ext cx="4819570" cy="1345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5E1EB1-78AB-4A0D-8492-4AB7BEE4C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023" y="4536754"/>
            <a:ext cx="6205505" cy="1187038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71D2D0-476E-4E46-9A1F-DBD3309CD3DF}"/>
              </a:ext>
            </a:extLst>
          </p:cNvPr>
          <p:cNvGrpSpPr/>
          <p:nvPr/>
        </p:nvGrpSpPr>
        <p:grpSpPr>
          <a:xfrm>
            <a:off x="2497015" y="5354516"/>
            <a:ext cx="6858000" cy="961292"/>
            <a:chOff x="2497015" y="5354516"/>
            <a:chExt cx="6858000" cy="961292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995887B-68F4-4B12-899B-9476B802745F}"/>
                </a:ext>
              </a:extLst>
            </p:cNvPr>
            <p:cNvCxnSpPr/>
            <p:nvPr/>
          </p:nvCxnSpPr>
          <p:spPr>
            <a:xfrm>
              <a:off x="2497015" y="5354516"/>
              <a:ext cx="0" cy="95836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3BB074C-AA39-4F6C-B2C2-0DAA6725A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9950" y="6312877"/>
              <a:ext cx="6855065" cy="293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5313A26-BCDC-4783-B536-B68341782DD6}"/>
                </a:ext>
              </a:extLst>
            </p:cNvPr>
            <p:cNvCxnSpPr/>
            <p:nvPr/>
          </p:nvCxnSpPr>
          <p:spPr>
            <a:xfrm flipV="1">
              <a:off x="9355015" y="5354516"/>
              <a:ext cx="0" cy="95836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798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实例和</a:t>
            </a:r>
            <a:r>
              <a:rPr lang="en-US" altLang="zh-CN" dirty="0"/>
              <a:t>Pages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1FDCED-20EF-4ABD-A51A-213860D30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整个小程序只有一个</a:t>
            </a:r>
            <a:r>
              <a:rPr lang="en-US" altLang="zh-CN" dirty="0"/>
              <a:t>App</a:t>
            </a:r>
            <a:r>
              <a:rPr lang="zh-CN" altLang="en-US" dirty="0"/>
              <a:t>实例，在</a:t>
            </a:r>
            <a:r>
              <a:rPr lang="en-US" altLang="zh-CN" dirty="0"/>
              <a:t>app.js</a:t>
            </a:r>
            <a:r>
              <a:rPr lang="zh-CN" altLang="en-US" dirty="0"/>
              <a:t>中进行初始化，绑定生命周期函数以及错误监听函数等，一些全局的数据也需要在</a:t>
            </a:r>
            <a:r>
              <a:rPr lang="en-US" altLang="zh-CN" dirty="0"/>
              <a:t>App</a:t>
            </a:r>
            <a:r>
              <a:rPr lang="zh-CN" altLang="en-US" dirty="0"/>
              <a:t>中定义。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在每个页面中可以通过</a:t>
            </a:r>
            <a:r>
              <a:rPr lang="en-US" altLang="zh-CN" dirty="0" err="1"/>
              <a:t>getApp</a:t>
            </a:r>
            <a:r>
              <a:rPr lang="en-US" altLang="zh-CN" dirty="0"/>
              <a:t>()</a:t>
            </a:r>
            <a:r>
              <a:rPr lang="zh-CN" altLang="en-US" dirty="0"/>
              <a:t>获取全局的</a:t>
            </a:r>
            <a:r>
              <a:rPr lang="en-US" altLang="zh-CN" dirty="0"/>
              <a:t>App</a:t>
            </a:r>
            <a:r>
              <a:rPr lang="zh-CN" altLang="en-US" dirty="0"/>
              <a:t>实例。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701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144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微信小程序开发</vt:lpstr>
      <vt:lpstr>运行机制图示</vt:lpstr>
      <vt:lpstr>小程序没有DOM和BOM操作</vt:lpstr>
      <vt:lpstr>App实例和Pages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169</cp:revision>
  <dcterms:created xsi:type="dcterms:W3CDTF">2019-02-18T01:27:17Z</dcterms:created>
  <dcterms:modified xsi:type="dcterms:W3CDTF">2019-08-28T14:05:02Z</dcterms:modified>
</cp:coreProperties>
</file>