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4" r:id="rId4"/>
    <p:sldId id="270" r:id="rId5"/>
    <p:sldId id="265" r:id="rId6"/>
    <p:sldId id="259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64"/>
            <p14:sldId id="270"/>
            <p14:sldId id="265"/>
            <p14:sldId id="259"/>
            <p14:sldId id="266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95BF-39CF-4B79-81E9-EDED4DA211E1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7A316-641D-4BDF-970F-E26848CBD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7A316-641D-4BDF-970F-E26848CBD7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7A316-641D-4BDF-970F-E26848CBD7D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7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表单处理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小程序中的</a:t>
            </a:r>
            <a:r>
              <a:rPr lang="en-US" altLang="zh-CN" dirty="0"/>
              <a:t>form</a:t>
            </a:r>
            <a:r>
              <a:rPr lang="zh-CN" altLang="en-US" dirty="0"/>
              <a:t>和在</a:t>
            </a:r>
            <a:r>
              <a:rPr lang="en-US" altLang="zh-CN" dirty="0"/>
              <a:t>HTML</a:t>
            </a:r>
            <a:r>
              <a:rPr lang="zh-CN" altLang="en-US" dirty="0"/>
              <a:t>中使用有些不同。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小程序中相关的表单组件，绑定事件的名称不同。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并且一些属性的使用也不一样。比如</a:t>
            </a:r>
            <a:r>
              <a:rPr lang="en-US" altLang="zh-CN" dirty="0"/>
              <a:t>input</a:t>
            </a:r>
            <a:r>
              <a:rPr lang="zh-CN" altLang="en-US" dirty="0"/>
              <a:t>组件使用</a:t>
            </a:r>
            <a:r>
              <a:rPr lang="en-US" altLang="zh-CN" dirty="0"/>
              <a:t>password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r>
              <a:rPr lang="zh-CN" altLang="en-US" dirty="0"/>
              <a:t>表示密码选项，而</a:t>
            </a:r>
            <a:r>
              <a:rPr lang="en-US" altLang="zh-CN" dirty="0"/>
              <a:t>HTML</a:t>
            </a:r>
            <a:r>
              <a:rPr lang="zh-CN" altLang="en-US" dirty="0"/>
              <a:t>中则是</a:t>
            </a:r>
            <a:r>
              <a:rPr lang="en-US" altLang="zh-CN" dirty="0"/>
              <a:t>type=“password”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由于无法操作</a:t>
            </a:r>
            <a:r>
              <a:rPr lang="en-US" altLang="zh-CN" dirty="0"/>
              <a:t>DOM</a:t>
            </a:r>
            <a:r>
              <a:rPr lang="zh-CN" altLang="en-US" dirty="0"/>
              <a:t>，所以表单数据的获取和设置都需要使用事件绑定函数进行操作。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form</a:t>
            </a:r>
            <a:r>
              <a:rPr lang="zh-CN" altLang="en-US" dirty="0"/>
              <a:t>表单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BC91-199E-48F1-A4B6-ABE202EF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编写表单组件不仅仅涉及到</a:t>
            </a:r>
            <a:r>
              <a:rPr lang="en-US" altLang="zh-CN" dirty="0" err="1"/>
              <a:t>wxml</a:t>
            </a:r>
            <a:r>
              <a:rPr lang="zh-CN" altLang="en-US" dirty="0"/>
              <a:t>文件，总共涉及到了</a:t>
            </a:r>
            <a:r>
              <a:rPr lang="en-US" altLang="zh-CN" dirty="0" err="1"/>
              <a:t>wxss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wxml</a:t>
            </a:r>
            <a:r>
              <a:rPr lang="zh-CN" altLang="en-US" dirty="0"/>
              <a:t>三个文件。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一开始确实觉得有些麻烦，因为无法操作</a:t>
            </a:r>
            <a:r>
              <a:rPr lang="en-US" altLang="zh-CN" dirty="0"/>
              <a:t>DOM</a:t>
            </a:r>
            <a:r>
              <a:rPr lang="zh-CN" altLang="en-US" dirty="0"/>
              <a:t>，所以要在</a:t>
            </a:r>
            <a:r>
              <a:rPr lang="en-US" altLang="zh-CN" dirty="0" err="1"/>
              <a:t>js</a:t>
            </a:r>
            <a:r>
              <a:rPr lang="zh-CN" altLang="en-US" dirty="0"/>
              <a:t>文件中编写逻辑控制函数，在</a:t>
            </a:r>
            <a:r>
              <a:rPr lang="en-US" altLang="zh-CN" dirty="0" err="1"/>
              <a:t>wxss</a:t>
            </a:r>
            <a:r>
              <a:rPr lang="zh-CN" altLang="en-US" dirty="0"/>
              <a:t>文件中编写样式。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样式可以引入，也可以自己编写，一次成型后基本不会再频繁变动。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A49F-6010-46E1-B58C-D436B42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9C3F78-23A7-488D-B733-0B97B6B0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225"/>
            <a:ext cx="5586339" cy="26356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A04B7F-F9DA-4CD6-8A45-88229009E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43" y="1593225"/>
            <a:ext cx="3565422" cy="175197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1279E2-FF6A-42A5-BDF8-95282922E4E6}"/>
              </a:ext>
            </a:extLst>
          </p:cNvPr>
          <p:cNvCxnSpPr/>
          <p:nvPr/>
        </p:nvCxnSpPr>
        <p:spPr>
          <a:xfrm>
            <a:off x="5688621" y="1943100"/>
            <a:ext cx="2162908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2E023C0-1BBC-4E22-8813-C45CF202C733}"/>
              </a:ext>
            </a:extLst>
          </p:cNvPr>
          <p:cNvCxnSpPr/>
          <p:nvPr/>
        </p:nvCxnSpPr>
        <p:spPr>
          <a:xfrm>
            <a:off x="6866792" y="1943100"/>
            <a:ext cx="0" cy="25673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8230AF0-0CF2-480D-ABE9-3FE40503B06D}"/>
              </a:ext>
            </a:extLst>
          </p:cNvPr>
          <p:cNvSpPr/>
          <p:nvPr/>
        </p:nvSpPr>
        <p:spPr>
          <a:xfrm>
            <a:off x="4994029" y="4510455"/>
            <a:ext cx="3094881" cy="1195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在没有样式的情况下，看不到表单的存在。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3964126-646A-44BD-B873-A945996E68E6}"/>
              </a:ext>
            </a:extLst>
          </p:cNvPr>
          <p:cNvCxnSpPr/>
          <p:nvPr/>
        </p:nvCxnSpPr>
        <p:spPr>
          <a:xfrm flipH="1">
            <a:off x="1758467" y="3886199"/>
            <a:ext cx="324436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C79A14-9B22-4D92-B225-7D168EEB3B85}"/>
              </a:ext>
            </a:extLst>
          </p:cNvPr>
          <p:cNvCxnSpPr>
            <a:cxnSpLocks/>
          </p:cNvCxnSpPr>
          <p:nvPr/>
        </p:nvCxnSpPr>
        <p:spPr>
          <a:xfrm>
            <a:off x="2734408" y="3886200"/>
            <a:ext cx="0" cy="110783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B9C7F7D-872C-4B10-AC06-C23EEA3897F8}"/>
              </a:ext>
            </a:extLst>
          </p:cNvPr>
          <p:cNvSpPr/>
          <p:nvPr/>
        </p:nvSpPr>
        <p:spPr>
          <a:xfrm>
            <a:off x="1462455" y="5014544"/>
            <a:ext cx="3094881" cy="885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{{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userInput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}}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是要替换的模板变量。</a:t>
            </a:r>
          </a:p>
        </p:txBody>
      </p:sp>
    </p:spTree>
    <p:extLst>
      <p:ext uri="{BB962C8B-B14F-4D97-AF65-F5344CB8AC3E}">
        <p14:creationId xmlns:p14="http://schemas.microsoft.com/office/powerpoint/2010/main" val="59778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加入样式并设置</a:t>
            </a:r>
            <a:r>
              <a:rPr lang="en-US" altLang="zh-CN" dirty="0"/>
              <a:t>placeholder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468A89-8F5F-49A4-8CB4-B1EC662D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1711585"/>
            <a:ext cx="4815231" cy="4698007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D96A8CB-D90D-4C35-8750-7333C859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21" y="2072069"/>
            <a:ext cx="7161579" cy="11833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F3417E-9191-4977-B302-74AE8CA39BBF}"/>
              </a:ext>
            </a:extLst>
          </p:cNvPr>
          <p:cNvCxnSpPr/>
          <p:nvPr/>
        </p:nvCxnSpPr>
        <p:spPr>
          <a:xfrm>
            <a:off x="8669215" y="2646485"/>
            <a:ext cx="2567354" cy="0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452D440-EEFC-494B-A83D-5D7841D1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0" y="4467964"/>
            <a:ext cx="3473212" cy="154450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CAF88A-F57A-45E2-926B-8548834D1B21}"/>
              </a:ext>
            </a:extLst>
          </p:cNvPr>
          <p:cNvCxnSpPr/>
          <p:nvPr/>
        </p:nvCxnSpPr>
        <p:spPr>
          <a:xfrm flipH="1">
            <a:off x="8255977" y="2663744"/>
            <a:ext cx="1099038" cy="257647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bindinput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C3B40D-D721-42C7-AE70-8348D3C0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967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 err="1"/>
              <a:t>index.wxml</a:t>
            </a:r>
            <a:r>
              <a:rPr lang="zh-CN" altLang="en-US" dirty="0"/>
              <a:t>中的</a:t>
            </a:r>
            <a:r>
              <a:rPr lang="en-US" altLang="zh-CN" dirty="0"/>
              <a:t>input</a:t>
            </a:r>
            <a:r>
              <a:rPr lang="zh-CN" altLang="en-US" dirty="0"/>
              <a:t>组件使用</a:t>
            </a:r>
            <a:r>
              <a:rPr lang="en-US" altLang="zh-CN" dirty="0" err="1"/>
              <a:t>bindInput</a:t>
            </a:r>
            <a:r>
              <a:rPr lang="zh-CN" altLang="en-US" dirty="0"/>
              <a:t>绑定到了</a:t>
            </a:r>
            <a:r>
              <a:rPr lang="en-US" altLang="zh-CN" dirty="0" err="1"/>
              <a:t>showInput</a:t>
            </a:r>
            <a:r>
              <a:rPr lang="zh-CN" altLang="en-US" dirty="0"/>
              <a:t>函数，这个函数要在</a:t>
            </a:r>
            <a:r>
              <a:rPr lang="en-US" altLang="zh-CN" dirty="0"/>
              <a:t>index.js</a:t>
            </a:r>
            <a:r>
              <a:rPr lang="zh-CN" altLang="en-US" dirty="0"/>
              <a:t>中实现。接收参数是一个事件对象，其中包括了所有需要的信息。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detail.value</a:t>
            </a:r>
            <a:r>
              <a:rPr lang="zh-CN" altLang="en-US" dirty="0"/>
              <a:t>可以获取输入值。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E537B-13C9-4541-9607-811E3F62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8098"/>
            <a:ext cx="4502823" cy="1844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620B53-3578-4AE7-930C-65147CBA5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75" y="3209332"/>
            <a:ext cx="5627643" cy="236499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3C71E3-E403-4122-B98C-8097996DC421}"/>
              </a:ext>
            </a:extLst>
          </p:cNvPr>
          <p:cNvCxnSpPr/>
          <p:nvPr/>
        </p:nvCxnSpPr>
        <p:spPr>
          <a:xfrm>
            <a:off x="2620108" y="5424854"/>
            <a:ext cx="0" cy="6858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106ED22-73B1-4C0D-9F22-A46D16B33C87}"/>
              </a:ext>
            </a:extLst>
          </p:cNvPr>
          <p:cNvCxnSpPr>
            <a:cxnSpLocks/>
          </p:cNvCxnSpPr>
          <p:nvPr/>
        </p:nvCxnSpPr>
        <p:spPr>
          <a:xfrm>
            <a:off x="2620108" y="6130073"/>
            <a:ext cx="5926015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538D6-F1D2-4C7A-B67E-21BD38897FB0}"/>
              </a:ext>
            </a:extLst>
          </p:cNvPr>
          <p:cNvCxnSpPr/>
          <p:nvPr/>
        </p:nvCxnSpPr>
        <p:spPr>
          <a:xfrm flipV="1">
            <a:off x="8546123" y="5503985"/>
            <a:ext cx="0" cy="62608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bindsubmit</a:t>
            </a:r>
            <a:r>
              <a:rPr lang="zh-CN" altLang="en-US" dirty="0"/>
              <a:t>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02FE9-3899-4095-AD06-9B1650BF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组件的</a:t>
            </a:r>
            <a:r>
              <a:rPr lang="en-US" altLang="zh-CN" dirty="0"/>
              <a:t>form-type</a:t>
            </a:r>
            <a:r>
              <a:rPr lang="zh-CN" altLang="en-US" dirty="0"/>
              <a:t>类型为</a:t>
            </a:r>
            <a:r>
              <a:rPr lang="en-US" altLang="zh-CN" dirty="0"/>
              <a:t>submit</a:t>
            </a:r>
            <a:r>
              <a:rPr lang="zh-CN" altLang="en-US" dirty="0"/>
              <a:t>时，点击会触发表单提交操作。触发的函数是</a:t>
            </a:r>
            <a:r>
              <a:rPr lang="en-US" altLang="zh-CN" dirty="0" err="1"/>
              <a:t>submitIndex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6DE54-2576-49A0-BF51-B6CE3345F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19" y="3001036"/>
            <a:ext cx="3998450" cy="11225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97F243-0E77-4A18-A206-61352D696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27" y="3018623"/>
            <a:ext cx="5496601" cy="21931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2DCBA9-61E2-46D5-BA35-9F33175FE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05" y="4395717"/>
            <a:ext cx="3860417" cy="177185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9BF3AA-21CD-4293-BF95-7FA8D177702C}"/>
              </a:ext>
            </a:extLst>
          </p:cNvPr>
          <p:cNvCxnSpPr/>
          <p:nvPr/>
        </p:nvCxnSpPr>
        <p:spPr>
          <a:xfrm flipV="1">
            <a:off x="3701560" y="4879731"/>
            <a:ext cx="5829300" cy="852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7991F1-DC3D-4E56-8074-81DC5F6827C4}"/>
              </a:ext>
            </a:extLst>
          </p:cNvPr>
          <p:cNvCxnSpPr/>
          <p:nvPr/>
        </p:nvCxnSpPr>
        <p:spPr>
          <a:xfrm flipV="1">
            <a:off x="8168054" y="2699238"/>
            <a:ext cx="0" cy="319385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8E6D22-72AA-4D6F-B412-1BB382626A68}"/>
              </a:ext>
            </a:extLst>
          </p:cNvPr>
          <p:cNvCxnSpPr/>
          <p:nvPr/>
        </p:nvCxnSpPr>
        <p:spPr>
          <a:xfrm flipH="1">
            <a:off x="3613638" y="2681654"/>
            <a:ext cx="45456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90688A-2FFD-4658-AA58-36EE0A327E96}"/>
              </a:ext>
            </a:extLst>
          </p:cNvPr>
          <p:cNvCxnSpPr/>
          <p:nvPr/>
        </p:nvCxnSpPr>
        <p:spPr>
          <a:xfrm>
            <a:off x="3622430" y="2690446"/>
            <a:ext cx="0" cy="3281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279</Words>
  <Application>Microsoft Office PowerPoint</Application>
  <PresentationFormat>宽屏</PresentationFormat>
  <Paragraphs>22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form</vt:lpstr>
      <vt:lpstr>编写form表单</vt:lpstr>
      <vt:lpstr>form表单示例</vt:lpstr>
      <vt:lpstr>input加入样式并设置placeholder</vt:lpstr>
      <vt:lpstr>编写bindinput函数</vt:lpstr>
      <vt:lpstr>编写bindsubmit函数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144</cp:revision>
  <dcterms:created xsi:type="dcterms:W3CDTF">2019-02-18T01:27:17Z</dcterms:created>
  <dcterms:modified xsi:type="dcterms:W3CDTF">2019-08-30T03:01:27Z</dcterms:modified>
</cp:coreProperties>
</file>