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1"/>
            <p14:sldId id="264"/>
            <p14:sldId id="270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多媒体组件：</a:t>
            </a:r>
            <a:r>
              <a:rPr lang="en-US" altLang="zh-CN" sz="4000" dirty="0"/>
              <a:t>image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8390-6EE8-49AB-BF2A-8C56C9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9B8E-4BD3-4CED-9F03-B9A05250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在小程序中显示图片使用</a:t>
            </a:r>
            <a:r>
              <a:rPr lang="en-US" altLang="zh-CN" dirty="0"/>
              <a:t>image</a:t>
            </a:r>
            <a:r>
              <a:rPr lang="zh-CN" altLang="en-US" dirty="0"/>
              <a:t>标签，而在</a:t>
            </a:r>
            <a:r>
              <a:rPr lang="en-US" altLang="zh-CN" dirty="0"/>
              <a:t>HTML</a:t>
            </a:r>
            <a:r>
              <a:rPr lang="zh-CN" altLang="en-US" dirty="0"/>
              <a:t>中使用</a:t>
            </a:r>
            <a:r>
              <a:rPr lang="en-US" altLang="zh-CN" dirty="0" err="1"/>
              <a:t>img</a:t>
            </a:r>
            <a:r>
              <a:rPr lang="zh-CN" altLang="en-US" dirty="0"/>
              <a:t>，注意区别。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image</a:t>
            </a:r>
            <a:r>
              <a:rPr lang="zh-CN" altLang="en-US" dirty="0"/>
              <a:t>使用</a:t>
            </a:r>
            <a:r>
              <a:rPr lang="en-US" altLang="zh-CN" dirty="0" err="1"/>
              <a:t>src</a:t>
            </a:r>
            <a:r>
              <a:rPr lang="zh-CN" altLang="en-US" dirty="0"/>
              <a:t>属性表示图片的地址，使用</a:t>
            </a:r>
            <a:r>
              <a:rPr lang="en-US" altLang="zh-CN" dirty="0"/>
              <a:t>mode</a:t>
            </a:r>
            <a:r>
              <a:rPr lang="zh-CN" altLang="en-US" dirty="0"/>
              <a:t>属性声明图片的显示方式。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2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1D3608-0AFE-4E2D-A8D3-3B5EA8C81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614"/>
            <a:ext cx="8324142" cy="2223218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C41F1D8-3089-40E3-B858-2AE1F6868218}"/>
              </a:ext>
            </a:extLst>
          </p:cNvPr>
          <p:cNvCxnSpPr>
            <a:cxnSpLocks/>
          </p:cNvCxnSpPr>
          <p:nvPr/>
        </p:nvCxnSpPr>
        <p:spPr>
          <a:xfrm flipV="1">
            <a:off x="6655777" y="2848709"/>
            <a:ext cx="0" cy="1591406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05D86A4-FFF4-49F2-843A-C352D83F6FBC}"/>
              </a:ext>
            </a:extLst>
          </p:cNvPr>
          <p:cNvSpPr/>
          <p:nvPr/>
        </p:nvSpPr>
        <p:spPr>
          <a:xfrm>
            <a:off x="3657600" y="4466489"/>
            <a:ext cx="5372095" cy="15914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要确保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可以访问，如果你引入了其他站点的图片资源，则可能由于不是本站点的图片引入的，导致无法正常访问。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通常都是通过检测消息头的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referer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来确定。</a:t>
            </a:r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A49F-6010-46E1-B58C-D436B42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35F2A9-0ADF-4BA9-8B44-25A46C38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97" y="273573"/>
            <a:ext cx="3714634" cy="6436007"/>
          </a:xfrm>
        </p:spPr>
      </p:pic>
    </p:spTree>
    <p:extLst>
      <p:ext uri="{BB962C8B-B14F-4D97-AF65-F5344CB8AC3E}">
        <p14:creationId xmlns:p14="http://schemas.microsoft.com/office/powerpoint/2010/main" val="59778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94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微信小程序开发</vt:lpstr>
      <vt:lpstr>image组件</vt:lpstr>
      <vt:lpstr>示例</vt:lpstr>
      <vt:lpstr>显示效果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125</cp:revision>
  <dcterms:created xsi:type="dcterms:W3CDTF">2019-02-18T01:27:17Z</dcterms:created>
  <dcterms:modified xsi:type="dcterms:W3CDTF">2019-08-30T12:58:41Z</dcterms:modified>
</cp:coreProperties>
</file>