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70" r:id="rId5"/>
    <p:sldId id="265" r:id="rId6"/>
    <p:sldId id="259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1"/>
            <p14:sldId id="264"/>
            <p14:sldId id="270"/>
            <p14:sldId id="265"/>
            <p14:sldId id="259"/>
            <p14:sldId id="266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多媒体组件：</a:t>
            </a:r>
            <a:r>
              <a:rPr lang="en-US" altLang="zh-CN" sz="4000" dirty="0"/>
              <a:t>camera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28390-6EE8-49AB-BF2A-8C56C90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59B8E-4BD3-4CED-9F03-B9A05250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camera</a:t>
            </a:r>
            <a:r>
              <a:rPr lang="zh-CN" altLang="en-US" dirty="0"/>
              <a:t>组件可以调用摄像头，拍照后可以获取临时图片路径，做后续处理。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camera</a:t>
            </a:r>
            <a:r>
              <a:rPr lang="zh-CN" altLang="en-US" dirty="0"/>
              <a:t>组件需要相关</a:t>
            </a:r>
            <a:r>
              <a:rPr lang="en-US" altLang="zh-CN" dirty="0"/>
              <a:t>API</a:t>
            </a:r>
            <a:r>
              <a:rPr lang="zh-CN" altLang="en-US" dirty="0"/>
              <a:t>配合。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26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camera</a:t>
            </a:r>
            <a:r>
              <a:rPr lang="zh-CN" altLang="en-US" dirty="0"/>
              <a:t>组件示例代码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182959-69AD-4144-823A-CB14FA05C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2" y="1690687"/>
            <a:ext cx="9397616" cy="2213090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B7F26F7-59CE-4289-81B6-93FDABAD0B51}"/>
              </a:ext>
            </a:extLst>
          </p:cNvPr>
          <p:cNvCxnSpPr/>
          <p:nvPr/>
        </p:nvCxnSpPr>
        <p:spPr>
          <a:xfrm>
            <a:off x="2655277" y="2998177"/>
            <a:ext cx="3622431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46FF63-FB4A-4962-888A-EC42138062AB}"/>
              </a:ext>
            </a:extLst>
          </p:cNvPr>
          <p:cNvCxnSpPr>
            <a:cxnSpLocks/>
          </p:cNvCxnSpPr>
          <p:nvPr/>
        </p:nvCxnSpPr>
        <p:spPr>
          <a:xfrm>
            <a:off x="4309774" y="3006969"/>
            <a:ext cx="0" cy="129869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A33ACD8-5428-4241-8211-BD2A3E47F955}"/>
              </a:ext>
            </a:extLst>
          </p:cNvPr>
          <p:cNvSpPr/>
          <p:nvPr/>
        </p:nvSpPr>
        <p:spPr>
          <a:xfrm>
            <a:off x="2224455" y="4305667"/>
            <a:ext cx="4278168" cy="1075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这里最需要注意的是，一定要在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style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中指定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height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属性，否则摄像头不显示。</a:t>
            </a:r>
          </a:p>
        </p:txBody>
      </p: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A49F-6010-46E1-B58C-D436B427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预览效果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2EE19C-2818-4D35-A27D-2A9A1042A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25" y="618076"/>
            <a:ext cx="3770782" cy="6011908"/>
          </a:xfrm>
        </p:spPr>
      </p:pic>
    </p:spTree>
    <p:extLst>
      <p:ext uri="{BB962C8B-B14F-4D97-AF65-F5344CB8AC3E}">
        <p14:creationId xmlns:p14="http://schemas.microsoft.com/office/powerpoint/2010/main" val="59778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触发拍照事件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5DF62B-39ED-4C76-B93D-B0A9E92B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拍照并预览需要使用</a:t>
            </a:r>
            <a:r>
              <a:rPr lang="en-US" altLang="zh-CN" dirty="0"/>
              <a:t>camera</a:t>
            </a:r>
            <a:r>
              <a:rPr lang="zh-CN" altLang="en-US" dirty="0"/>
              <a:t>相关的</a:t>
            </a:r>
            <a:r>
              <a:rPr lang="en-US" altLang="zh-CN" dirty="0"/>
              <a:t>API</a:t>
            </a:r>
            <a:r>
              <a:rPr lang="zh-CN" altLang="en-US" dirty="0"/>
              <a:t>，并通过</a:t>
            </a:r>
            <a:r>
              <a:rPr lang="en-US" altLang="zh-CN" dirty="0"/>
              <a:t>image</a:t>
            </a:r>
            <a:r>
              <a:rPr lang="zh-CN" altLang="en-US" dirty="0"/>
              <a:t>组件设置</a:t>
            </a:r>
            <a:r>
              <a:rPr lang="en-US" altLang="zh-CN" dirty="0" err="1"/>
              <a:t>src</a:t>
            </a:r>
            <a:r>
              <a:rPr lang="zh-CN" altLang="en-US" dirty="0"/>
              <a:t>属性。</a:t>
            </a: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AEBA3AC-38AA-4411-9AB7-92664ADE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1" y="2686294"/>
            <a:ext cx="8750007" cy="364416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21FE84-7672-4D84-8F9B-86EBBB050097}"/>
              </a:ext>
            </a:extLst>
          </p:cNvPr>
          <p:cNvCxnSpPr/>
          <p:nvPr/>
        </p:nvCxnSpPr>
        <p:spPr>
          <a:xfrm flipV="1">
            <a:off x="4563208" y="3956540"/>
            <a:ext cx="4853354" cy="589084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6B899E2-A1F2-4FC6-BF79-85C69345E529}"/>
              </a:ext>
            </a:extLst>
          </p:cNvPr>
          <p:cNvSpPr/>
          <p:nvPr/>
        </p:nvSpPr>
        <p:spPr>
          <a:xfrm>
            <a:off x="9416562" y="3631223"/>
            <a:ext cx="1816367" cy="72096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文件中实现的函数。</a:t>
            </a:r>
          </a:p>
        </p:txBody>
      </p: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takePhoto</a:t>
            </a:r>
            <a:r>
              <a:rPr lang="zh-CN" altLang="en-US" dirty="0"/>
              <a:t>函数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CB1937-2A8E-4C1B-B082-D25B778B6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52" y="1690688"/>
            <a:ext cx="5907345" cy="4024312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B0FF45-EB58-4FD5-AE7E-7B9B31799F40}"/>
              </a:ext>
            </a:extLst>
          </p:cNvPr>
          <p:cNvCxnSpPr/>
          <p:nvPr/>
        </p:nvCxnSpPr>
        <p:spPr>
          <a:xfrm>
            <a:off x="3235570" y="3015760"/>
            <a:ext cx="4607169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F4C4734-87F9-41D0-87F1-677C6CDD97D3}"/>
              </a:ext>
            </a:extLst>
          </p:cNvPr>
          <p:cNvSpPr/>
          <p:nvPr/>
        </p:nvSpPr>
        <p:spPr>
          <a:xfrm>
            <a:off x="7842739" y="2338755"/>
            <a:ext cx="2936630" cy="17057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如果不使用箭头函数，则需要绑定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实现效果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4E02FE9-3899-4095-AD06-9B1650BF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1A9DC7-D96F-4285-9F62-4B71CA74F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21" y="178637"/>
            <a:ext cx="4161093" cy="65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112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camera</vt:lpstr>
      <vt:lpstr>camera组件示例代码</vt:lpstr>
      <vt:lpstr>预览效果</vt:lpstr>
      <vt:lpstr>触发拍照事件</vt:lpstr>
      <vt:lpstr>实现takePhoto函数</vt:lpstr>
      <vt:lpstr>实现效果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129</cp:revision>
  <dcterms:created xsi:type="dcterms:W3CDTF">2019-02-18T01:27:17Z</dcterms:created>
  <dcterms:modified xsi:type="dcterms:W3CDTF">2019-08-30T16:37:18Z</dcterms:modified>
</cp:coreProperties>
</file>