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64" r:id="rId4"/>
    <p:sldId id="270" r:id="rId5"/>
    <p:sldId id="265" r:id="rId6"/>
    <p:sldId id="259" r:id="rId7"/>
    <p:sldId id="266" r:id="rId8"/>
    <p:sldId id="27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DDD90CD-6404-4460-8736-BDFE45A3C485}">
          <p14:sldIdLst>
            <p14:sldId id="256"/>
            <p14:sldId id="271"/>
            <p14:sldId id="264"/>
            <p14:sldId id="270"/>
            <p14:sldId id="265"/>
            <p14:sldId id="259"/>
            <p14:sldId id="266"/>
            <p14:sldId id="272"/>
          </p14:sldIdLst>
        </p14:section>
        <p14:section name="无标题节" id="{70FD2762-EEE5-4F2A-ADA9-74F2D228DBD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24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503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6122B-FB0E-47CA-A2F0-7E1EDABDE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F31720-7DCF-44CC-8103-08E7B3C78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336E18-A034-4E5C-A530-B2FCFAE5A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B24C53-C69E-4A8F-BB44-4C39DA5A5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8B666C-540F-4ADF-8CEB-D54462B85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078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0EFE0-EDEB-4000-A1E3-C4868554B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21D2A1-D615-4F54-9C5E-2856E0744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6D6932-DF2D-4BA1-9C48-7D4A72A2A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ECE605-7868-47EF-B0DE-8AA41A5B0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4768A1-E60E-41EE-8F6E-6719B0A5F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665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D1F76CA-17C4-4786-9393-7B73C04441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83A225-6CBD-4F9B-80BA-05F51BA71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231601-CD8A-4F14-853A-CA8F160B1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3F282C-FE79-4F44-854A-18F14A742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530432-5737-4DA1-B9E0-6E3D0FEB1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070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2B05E-831F-44B5-A191-BED3204AC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A4341F-F435-4E92-AB41-AD123EE71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53CB8A-89AA-4067-A3FE-4D758B5B7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F543CA-DD89-43BB-BDE2-43CFB12EA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3C2434-CFB1-414F-BF53-09B3038FB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151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6AC0B-7F69-4CAB-9842-33C08F2B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452445-633A-478B-9E14-55E042776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77711B-DCC3-4B93-B8B4-1CD749C19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AEC8CB-1DCF-48CF-97FB-195F02923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9F4FA7-9132-4B50-82BD-D3677041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185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F8357-E613-4B83-B0C1-A3504C9F7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C5CD88-FA5B-42B0-AC38-61C5DAC2B7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912F85-EA5B-446B-937F-B6B03605A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18DF89-5804-432C-BC10-2AE8189FE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41A474-892A-4AF1-B957-9526220B5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21D8D4-4D6A-4376-B115-AC5FCFBB1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03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F7EEA5-470E-4E04-AC8F-300B5C1EB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CBDF5F-8C00-41E2-A29B-BA8A8A7B6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95F981-556A-4E8B-828A-56D4571E9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B834D2B-5587-4BD5-A2F6-F48B8CD4C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0CB3B3-EC95-4D3C-820D-EF20AD0ECE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C8025D-2EBC-4CB5-A3C0-390D74B45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6B40C4-1578-49AC-9AB7-54A421B69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1F1D7D-7FD4-4954-85C6-26AD83207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503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D3AD4-1E52-482B-A2FF-8D2150D67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81F6EE-F130-4711-AC25-102B79CBE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564DB9-3023-4239-8813-AD6EB553F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16E6E4-BC55-4954-A6BE-6A1B090C1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456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C820E0-C59B-4BA6-A7BD-94D1ECAB8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790E94-A775-4C05-836C-4781D99C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BA0EC8-60E1-4211-AC79-D8CA3F91E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74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9E031-70C5-41C1-9CC1-9926E5E7C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456C80-3BDA-4C06-B51A-B6FD18994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3F1DBA-9EDF-4A71-AF8F-FF79FF74E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BCCE52-701B-4341-85E7-8F8C16172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D7BD68-2741-432B-9766-E3C8322D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80F82A-F73F-45B1-A444-EBB326796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91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A35F7-9F04-4294-B5B5-9A2BD45D4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C59608C-DDB9-420D-AFAE-D5FF123392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F44E2A-10E7-474D-BBB7-D412B94ED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48B690-6CB2-4413-AAA1-21171E7BD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3683C2-F5D2-44F3-A5FB-7999918C3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439C26-5D75-4CC4-81AE-8E7939AC6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62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6AFBADB-3431-46A9-9EFF-D2521EB43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58BAE7-ADAC-4199-9DF3-E776F3A0C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4A980D-01D6-4413-9796-039D36178E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6169D-416D-4C06-B08B-5CE62A64198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D8D9AB-FE8D-414A-AC0B-C4B2D0498F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710560-FBCC-4A29-93FA-B6FB2F027F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979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E4A95-9411-4D71-8AB2-60D2781DAD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微信小程序开发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96DA70-9226-4B36-B159-CD3AAD145F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zh-CN" altLang="en-US" sz="4000" dirty="0"/>
              <a:t>视图容器</a:t>
            </a:r>
          </a:p>
        </p:txBody>
      </p:sp>
    </p:spTree>
    <p:extLst>
      <p:ext uri="{BB962C8B-B14F-4D97-AF65-F5344CB8AC3E}">
        <p14:creationId xmlns:p14="http://schemas.microsoft.com/office/powerpoint/2010/main" val="3505728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28390-6EE8-49AB-BF2A-8C56C9026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视图容器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B59B8E-4BD3-4CED-9F03-B9A052508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800"/>
              </a:lnSpc>
            </a:pPr>
            <a:r>
              <a:rPr lang="zh-CN" altLang="en-US" dirty="0"/>
              <a:t>在这之前已经接触过，</a:t>
            </a:r>
            <a:r>
              <a:rPr lang="en-US" altLang="zh-CN" dirty="0"/>
              <a:t>view</a:t>
            </a:r>
            <a:r>
              <a:rPr lang="zh-CN" altLang="en-US" dirty="0"/>
              <a:t>标签就属于视图容器，类似于</a:t>
            </a:r>
            <a:r>
              <a:rPr lang="en-US" altLang="zh-CN" dirty="0"/>
              <a:t>HTML</a:t>
            </a:r>
            <a:r>
              <a:rPr lang="zh-CN" altLang="en-US" dirty="0"/>
              <a:t>中的</a:t>
            </a:r>
            <a:r>
              <a:rPr lang="en-US" altLang="zh-CN" dirty="0"/>
              <a:t>div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ts val="3800"/>
              </a:lnSpc>
            </a:pPr>
            <a:r>
              <a:rPr lang="zh-CN" altLang="en-US" dirty="0"/>
              <a:t>这里要重点说的是</a:t>
            </a:r>
            <a:r>
              <a:rPr lang="en-US" altLang="zh-CN" dirty="0"/>
              <a:t>cover-view</a:t>
            </a:r>
            <a:r>
              <a:rPr lang="zh-CN" altLang="en-US" dirty="0"/>
              <a:t>和</a:t>
            </a:r>
            <a:r>
              <a:rPr lang="en-US" altLang="zh-CN" dirty="0"/>
              <a:t>cover-image</a:t>
            </a:r>
            <a:r>
              <a:rPr lang="zh-CN" altLang="en-US" dirty="0"/>
              <a:t>，这两个属于覆盖在原生组件之上的视图容器。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96266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823E1-0621-4A4F-954B-5B700A329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cover-view</a:t>
            </a:r>
            <a:endParaRPr lang="zh-CN" altLang="en-US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008210C-6232-445A-8772-1542558EB11F}"/>
              </a:ext>
            </a:extLst>
          </p:cNvPr>
          <p:cNvCxnSpPr/>
          <p:nvPr/>
        </p:nvCxnSpPr>
        <p:spPr>
          <a:xfrm>
            <a:off x="4309774" y="5715000"/>
            <a:ext cx="7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684C84-B925-4F6D-83BC-8751F4ABB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cover-view</a:t>
            </a:r>
            <a:r>
              <a:rPr lang="zh-CN" altLang="en-US" dirty="0"/>
              <a:t>覆盖原生组件的文本视图。</a:t>
            </a:r>
            <a:endParaRPr lang="en-US" altLang="zh-CN" dirty="0"/>
          </a:p>
          <a:p>
            <a:r>
              <a:rPr lang="zh-CN" altLang="en-US" dirty="0"/>
              <a:t>接下来给出了结合</a:t>
            </a:r>
            <a:r>
              <a:rPr lang="en-US" altLang="zh-CN" dirty="0"/>
              <a:t>camera</a:t>
            </a:r>
            <a:r>
              <a:rPr lang="zh-CN" altLang="en-US" dirty="0"/>
              <a:t>使用的示例：在</a:t>
            </a:r>
            <a:r>
              <a:rPr lang="en-US" altLang="zh-CN" dirty="0"/>
              <a:t>camera</a:t>
            </a:r>
            <a:r>
              <a:rPr lang="zh-CN" altLang="en-US" dirty="0"/>
              <a:t>上层加入一个限定提示框。</a:t>
            </a: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1198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F9A49F-6010-46E1-B58C-D436B427C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cover-view</a:t>
            </a:r>
            <a:r>
              <a:rPr lang="zh-CN" altLang="en-US" dirty="0"/>
              <a:t>组件使用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EE13CBD4-8B07-4CA1-8427-19F20FBAF7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86" y="1690687"/>
            <a:ext cx="8527804" cy="4252913"/>
          </a:xfrm>
        </p:spPr>
      </p:pic>
    </p:spTree>
    <p:extLst>
      <p:ext uri="{BB962C8B-B14F-4D97-AF65-F5344CB8AC3E}">
        <p14:creationId xmlns:p14="http://schemas.microsoft.com/office/powerpoint/2010/main" val="597783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823E1-0621-4A4F-954B-5B700A329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cover-image</a:t>
            </a:r>
            <a:r>
              <a:rPr lang="zh-CN" altLang="en-US" dirty="0"/>
              <a:t>组件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C5DF62B-39ED-4C76-B93D-B0A9E92B3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lnSpc>
                <a:spcPts val="3800"/>
              </a:lnSpc>
            </a:pPr>
            <a:r>
              <a:rPr lang="en-US" altLang="zh-CN" dirty="0"/>
              <a:t>cover-image</a:t>
            </a:r>
            <a:r>
              <a:rPr lang="zh-CN" altLang="en-US" dirty="0"/>
              <a:t>组件可以在其他组件之上覆盖一张图片。</a:t>
            </a:r>
            <a:endParaRPr lang="en-US" altLang="zh-CN" dirty="0"/>
          </a:p>
          <a:p>
            <a:pPr>
              <a:lnSpc>
                <a:spcPts val="3800"/>
              </a:lnSpc>
            </a:pPr>
            <a:r>
              <a:rPr lang="zh-CN" altLang="en-US" dirty="0"/>
              <a:t>配合</a:t>
            </a:r>
            <a:r>
              <a:rPr lang="en-US" altLang="zh-CN" dirty="0"/>
              <a:t>camera</a:t>
            </a:r>
            <a:r>
              <a:rPr lang="zh-CN" altLang="en-US" dirty="0"/>
              <a:t>组件使用，可以使用设计好的图片，放在</a:t>
            </a:r>
            <a:r>
              <a:rPr lang="en-US" altLang="zh-CN" dirty="0"/>
              <a:t>camera</a:t>
            </a:r>
            <a:r>
              <a:rPr lang="zh-CN" altLang="en-US" dirty="0"/>
              <a:t>上，比如保存透明度的</a:t>
            </a:r>
            <a:r>
              <a:rPr lang="en-US" altLang="zh-CN" dirty="0" err="1"/>
              <a:t>png</a:t>
            </a:r>
            <a:r>
              <a:rPr lang="zh-CN" altLang="en-US" dirty="0"/>
              <a:t>图片，用于提示用户按照复杂的限定图形拍照。</a:t>
            </a:r>
            <a:endParaRPr lang="en-US" altLang="zh-CN" dirty="0"/>
          </a:p>
          <a:p>
            <a:pPr>
              <a:lnSpc>
                <a:spcPts val="3800"/>
              </a:lnSpc>
            </a:pPr>
            <a:r>
              <a:rPr lang="zh-CN" altLang="en-US" dirty="0"/>
              <a:t>这里使用一张普通的图片，使用</a:t>
            </a:r>
            <a:r>
              <a:rPr lang="en-US" altLang="zh-CN" dirty="0" err="1"/>
              <a:t>css</a:t>
            </a:r>
            <a:r>
              <a:rPr lang="zh-CN" altLang="en-US" dirty="0"/>
              <a:t>设置半透明状态。</a:t>
            </a:r>
            <a:endParaRPr lang="en-US" altLang="zh-CN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008210C-6232-445A-8772-1542558EB11F}"/>
              </a:ext>
            </a:extLst>
          </p:cNvPr>
          <p:cNvCxnSpPr/>
          <p:nvPr/>
        </p:nvCxnSpPr>
        <p:spPr>
          <a:xfrm>
            <a:off x="4309774" y="5715000"/>
            <a:ext cx="7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054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823E1-0621-4A4F-954B-5B700A329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cover-image</a:t>
            </a:r>
            <a:r>
              <a:rPr lang="zh-CN" altLang="en-US" dirty="0"/>
              <a:t>组件使用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D5A00BC-94A2-4C89-851F-FB42644C4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66" y="1690687"/>
            <a:ext cx="9173128" cy="426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016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823E1-0621-4A4F-954B-5B700A329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实现效果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4E02FE9-3899-4095-AD06-9B1650BFA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F3EF1D2-24B3-4465-A753-53E5DF2D9C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102" y="256649"/>
            <a:ext cx="4087940" cy="648537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F170B6B-03F6-40DE-9D9D-DA6D21060C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885" y="279701"/>
            <a:ext cx="4080256" cy="643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933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FFB126-4954-47D7-A63C-5898C2F73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9F65EA-2B3A-4974-90FD-29154B6FB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实现类似于右侧的效果</a:t>
            </a:r>
            <a:r>
              <a:rPr lang="zh-CN" altLang="en-US" dirty="0"/>
              <a:t>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1A65E44-B9D6-4521-8868-50DC85CF66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011" y="365125"/>
            <a:ext cx="4232541" cy="645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846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908</TotalTime>
  <Words>160</Words>
  <Application>Microsoft Office PowerPoint</Application>
  <PresentationFormat>宽屏</PresentationFormat>
  <Paragraphs>17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微信小程序开发</vt:lpstr>
      <vt:lpstr>视图容器</vt:lpstr>
      <vt:lpstr>cover-view</vt:lpstr>
      <vt:lpstr>cover-view组件使用</vt:lpstr>
      <vt:lpstr>cover-image组件</vt:lpstr>
      <vt:lpstr>cover-image组件使用</vt:lpstr>
      <vt:lpstr>实现效果</vt:lpstr>
      <vt:lpstr>实践练习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微信小程序开发</dc:title>
  <dc:creator>Brave Wang</dc:creator>
  <cp:lastModifiedBy>Wang Brave</cp:lastModifiedBy>
  <cp:revision>149</cp:revision>
  <dcterms:created xsi:type="dcterms:W3CDTF">2019-02-18T01:27:17Z</dcterms:created>
  <dcterms:modified xsi:type="dcterms:W3CDTF">2019-08-31T03:36:36Z</dcterms:modified>
</cp:coreProperties>
</file>