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4"/>
            <p14:sldId id="265"/>
            <p14:sldId id="259"/>
            <p14:sldId id="266"/>
            <p14:sldId id="260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罗盘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罗盘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BC24B-95F4-4F31-8949-29EAD7D6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罗盘最重要的作用就是确定方向，基于此可实现指南针，目前的智能手机基本上都具备电子罗盘的硬件模块。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小程序可以通过罗盘的接口获取状态数据。</a:t>
            </a:r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罗盘接口权限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11CD9-887E-4C66-9D5B-254387D2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要使用此接口，需要确定你的手机（或其他智能设备）系统对微信开启了权限。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在我自己测试的手机上，是需要开启‘读取运动数据’的权限。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如果没有此权限，启用时会失败，并执行</a:t>
            </a:r>
            <a:r>
              <a:rPr lang="en-US" altLang="zh-CN" dirty="0"/>
              <a:t>fail</a:t>
            </a:r>
            <a:r>
              <a:rPr lang="zh-CN" altLang="en-US" dirty="0"/>
              <a:t>事件绑定的函数。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罗盘接口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1FDCED-20EF-4ABD-A51A-213860D3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罗盘接口共有四个，在这里主要涉及到两个。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先通过</a:t>
            </a:r>
            <a:r>
              <a:rPr lang="en-US" altLang="zh-CN" dirty="0" err="1"/>
              <a:t>startCompass</a:t>
            </a:r>
            <a:r>
              <a:rPr lang="zh-CN" altLang="en-US" dirty="0"/>
              <a:t>启用罗盘，在</a:t>
            </a:r>
            <a:r>
              <a:rPr lang="en-US" altLang="zh-CN" dirty="0"/>
              <a:t>success</a:t>
            </a:r>
            <a:r>
              <a:rPr lang="zh-CN" altLang="en-US" dirty="0"/>
              <a:t>回调函数中调用</a:t>
            </a:r>
            <a:r>
              <a:rPr lang="en-US" altLang="zh-CN" dirty="0" err="1"/>
              <a:t>onCompassChange</a:t>
            </a:r>
            <a:r>
              <a:rPr lang="zh-CN" altLang="en-US" dirty="0"/>
              <a:t>接口监听罗盘数据变化。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另外两个分别是</a:t>
            </a:r>
            <a:r>
              <a:rPr lang="en-US" altLang="zh-CN" dirty="0" err="1"/>
              <a:t>stopCompass</a:t>
            </a:r>
            <a:r>
              <a:rPr lang="zh-CN" altLang="en-US" dirty="0"/>
              <a:t>、</a:t>
            </a:r>
            <a:r>
              <a:rPr lang="en-US" altLang="zh-CN" dirty="0" err="1"/>
              <a:t>offCompassChange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67358F-63C1-4829-B8B7-30D65E41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0" y="1690688"/>
            <a:ext cx="5805797" cy="40906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E84626-BEEE-4422-B371-4D1CBFB99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46" y="1690688"/>
            <a:ext cx="4723108" cy="97338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F75486-691D-49D2-B7A0-959F722E17FB}"/>
              </a:ext>
            </a:extLst>
          </p:cNvPr>
          <p:cNvCxnSpPr/>
          <p:nvPr/>
        </p:nvCxnSpPr>
        <p:spPr>
          <a:xfrm flipV="1">
            <a:off x="3710354" y="2171700"/>
            <a:ext cx="3666392" cy="6858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显示结果说明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3FF416-504B-4A2D-B2DE-CA024638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显示数据是一个</a:t>
            </a:r>
            <a:r>
              <a:rPr lang="en-US" altLang="zh-CN" dirty="0"/>
              <a:t>0~360</a:t>
            </a:r>
            <a:r>
              <a:rPr lang="zh-CN" altLang="en-US" dirty="0"/>
              <a:t>的数字。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表示从‘北’开始顺时针的偏差角度。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173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微信小程序开发</vt:lpstr>
      <vt:lpstr>罗盘</vt:lpstr>
      <vt:lpstr>罗盘接口权限</vt:lpstr>
      <vt:lpstr>罗盘接口</vt:lpstr>
      <vt:lpstr>示例代码</vt:lpstr>
      <vt:lpstr>显示结果说明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136</cp:revision>
  <dcterms:created xsi:type="dcterms:W3CDTF">2019-02-18T01:27:17Z</dcterms:created>
  <dcterms:modified xsi:type="dcterms:W3CDTF">2019-08-31T09:11:02Z</dcterms:modified>
</cp:coreProperties>
</file>