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5" r:id="rId4"/>
    <p:sldId id="259" r:id="rId5"/>
    <p:sldId id="260" r:id="rId6"/>
    <p:sldId id="270" r:id="rId7"/>
    <p:sldId id="271" r:id="rId8"/>
    <p:sldId id="272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EDDD90CD-6404-4460-8736-BDFE45A3C485}">
          <p14:sldIdLst>
            <p14:sldId id="256"/>
            <p14:sldId id="264"/>
            <p14:sldId id="265"/>
            <p14:sldId id="259"/>
            <p14:sldId id="260"/>
            <p14:sldId id="270"/>
            <p14:sldId id="271"/>
            <p14:sldId id="272"/>
          </p14:sldIdLst>
        </p14:section>
        <p14:section name="无标题节" id="{70FD2762-EEE5-4F2A-ADA9-74F2D228DBDA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528F"/>
    <a:srgbClr val="BA24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503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D6122B-FB0E-47CA-A2F0-7E1EDABDE0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4F31720-7DCF-44CC-8103-08E7B3C78F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336E18-A034-4E5C-A530-B2FCFAE5A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B24C53-C69E-4A8F-BB44-4C39DA5A5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8B666C-540F-4ADF-8CEB-D54462B85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5078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D0EFE0-EDEB-4000-A1E3-C4868554B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D21D2A1-D615-4F54-9C5E-2856E0744F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6D6932-DF2D-4BA1-9C48-7D4A72A2A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ECE605-7868-47EF-B0DE-8AA41A5B0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4768A1-E60E-41EE-8F6E-6719B0A5F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3665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D1F76CA-17C4-4786-9393-7B73C04441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B83A225-6CBD-4F9B-80BA-05F51BA713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231601-CD8A-4F14-853A-CA8F160B1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3F282C-FE79-4F44-854A-18F14A742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530432-5737-4DA1-B9E0-6E3D0FEB1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2070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42B05E-831F-44B5-A191-BED3204AC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A4341F-F435-4E92-AB41-AD123EE71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53CB8A-89AA-4067-A3FE-4D758B5B7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F543CA-DD89-43BB-BDE2-43CFB12EA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3C2434-CFB1-414F-BF53-09B3038FB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8151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76AC0B-7F69-4CAB-9842-33C08F2BE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C452445-633A-478B-9E14-55E0427760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77711B-DCC3-4B93-B8B4-1CD749C19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AEC8CB-1DCF-48CF-97FB-195F02923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9F4FA7-9132-4B50-82BD-D3677041F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6185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3F8357-E613-4B83-B0C1-A3504C9F7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C5CD88-FA5B-42B0-AC38-61C5DAC2B7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9912F85-EA5B-446B-937F-B6B03605A0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318DF89-5804-432C-BC10-2AE8189FE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541A474-892A-4AF1-B957-9526220B5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121D8D4-4D6A-4376-B115-AC5FCFBB1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03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F7EEA5-470E-4E04-AC8F-300B5C1EB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DCBDF5F-8C00-41E2-A29B-BA8A8A7B60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E95F981-556A-4E8B-828A-56D4571E93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B834D2B-5587-4BD5-A2F6-F48B8CD4CD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00CB3B3-EC95-4D3C-820D-EF20AD0ECE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1C8025D-2EBC-4CB5-A3C0-390D74B45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B6B40C4-1578-49AC-9AB7-54A421B69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81F1D7D-7FD4-4954-85C6-26AD83207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4503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9D3AD4-1E52-482B-A2FF-8D2150D67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F81F6EE-F130-4711-AC25-102B79CBE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C564DB9-3023-4239-8813-AD6EB553F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116E6E4-BC55-4954-A6BE-6A1B090C1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6456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0C820E0-C59B-4BA6-A7BD-94D1ECAB8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F790E94-A775-4C05-836C-4781D99C5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CBA0EC8-60E1-4211-AC79-D8CA3F91E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8741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79E031-70C5-41C1-9CC1-9926E5E7C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456C80-3BDA-4C06-B51A-B6FD189945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33F1DBA-9EDF-4A71-AF8F-FF79FF74E9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EBCCE52-701B-4341-85E7-8F8C16172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3D7BD68-2741-432B-9766-E3C8322D7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480F82A-F73F-45B1-A444-EBB326796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291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1A35F7-9F04-4294-B5B5-9A2BD45D4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C59608C-DDB9-420D-AFAE-D5FF123392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CF44E2A-10E7-474D-BBB7-D412B94ED8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A48B690-6CB2-4413-AAA1-21171E7BD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C3683C2-F5D2-44F3-A5FB-7999918C3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A439C26-5D75-4CC4-81AE-8E7939AC6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7622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6AFBADB-3431-46A9-9EFF-D2521EB43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A58BAE7-ADAC-4199-9DF3-E776F3A0C2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4A980D-01D6-4413-9796-039D36178E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F6169D-416D-4C06-B08B-5CE62A641987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D8D9AB-FE8D-414A-AC0B-C4B2D0498F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710560-FBCC-4A29-93FA-B6FB2F027F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4979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8E4A95-9411-4D71-8AB2-60D2781DAD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微信小程序开发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196DA70-9226-4B36-B159-CD3AAD145F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>
            <a:normAutofit/>
          </a:bodyPr>
          <a:lstStyle/>
          <a:p>
            <a:r>
              <a:rPr lang="zh-CN" altLang="en-US" sz="4000"/>
              <a:t>设备方向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505728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4823E1-0621-4A4F-954B-5B700A329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设备方向接口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A008210C-6232-445A-8772-1542558EB11F}"/>
              </a:ext>
            </a:extLst>
          </p:cNvPr>
          <p:cNvCxnSpPr/>
          <p:nvPr/>
        </p:nvCxnSpPr>
        <p:spPr>
          <a:xfrm>
            <a:off x="4309774" y="5715000"/>
            <a:ext cx="72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1F5B306-1A29-4366-8B6F-CB2F15B619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3800"/>
              </a:lnSpc>
            </a:pPr>
            <a:r>
              <a:rPr lang="zh-CN" altLang="en-US" dirty="0"/>
              <a:t>小程序如果需要知道用户是否旋转了设备，就需要用到设备方向接口。</a:t>
            </a:r>
            <a:endParaRPr lang="en-US" altLang="zh-CN" dirty="0"/>
          </a:p>
          <a:p>
            <a:pPr>
              <a:lnSpc>
                <a:spcPts val="3800"/>
              </a:lnSpc>
            </a:pPr>
            <a:r>
              <a:rPr lang="zh-CN" altLang="en-US" dirty="0"/>
              <a:t>小程序的设备方向接口返回了比较原始的数据，并不会直接给出设备的方向。</a:t>
            </a:r>
            <a:endParaRPr lang="en-US" altLang="zh-CN" dirty="0"/>
          </a:p>
          <a:p>
            <a:pPr>
              <a:lnSpc>
                <a:spcPts val="3800"/>
              </a:lnSpc>
            </a:pPr>
            <a:r>
              <a:rPr lang="zh-CN" altLang="en-US" dirty="0"/>
              <a:t>本节重点是说明获取的这几个数值的含义。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71198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4823E1-0621-4A4F-954B-5B700A329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设备方向</a:t>
            </a:r>
            <a:r>
              <a:rPr lang="en-US" altLang="zh-CN" dirty="0"/>
              <a:t>API</a:t>
            </a:r>
            <a:r>
              <a:rPr lang="zh-CN" altLang="en-US" dirty="0"/>
              <a:t>以及返回值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CD711CD9-887E-4C66-9D5B-254387D29F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ts val="3800"/>
              </a:lnSpc>
            </a:pPr>
            <a:r>
              <a:rPr lang="en-US" altLang="zh-CN" dirty="0" err="1"/>
              <a:t>wx.onDeviceMotionChange</a:t>
            </a:r>
            <a:r>
              <a:rPr lang="zh-CN" altLang="en-US" dirty="0"/>
              <a:t>接口返回值有三个属性，</a:t>
            </a:r>
            <a:r>
              <a:rPr lang="en-US" altLang="zh-CN" dirty="0"/>
              <a:t>alpha</a:t>
            </a:r>
            <a:r>
              <a:rPr lang="zh-CN" altLang="en-US" dirty="0"/>
              <a:t>、</a:t>
            </a:r>
            <a:r>
              <a:rPr lang="en-US" altLang="zh-CN" dirty="0"/>
              <a:t>beta</a:t>
            </a:r>
            <a:r>
              <a:rPr lang="zh-CN" altLang="en-US" dirty="0"/>
              <a:t>、</a:t>
            </a:r>
            <a:r>
              <a:rPr lang="en-US" altLang="zh-CN" dirty="0"/>
              <a:t>gamma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lnSpc>
                <a:spcPts val="3800"/>
              </a:lnSpc>
            </a:pPr>
            <a:r>
              <a:rPr lang="zh-CN" altLang="en-US" dirty="0"/>
              <a:t>官方文档的解释可能不太容易理解。</a:t>
            </a:r>
            <a:endParaRPr lang="en-US" altLang="zh-CN" dirty="0"/>
          </a:p>
          <a:p>
            <a:pPr>
              <a:lnSpc>
                <a:spcPts val="3800"/>
              </a:lnSpc>
            </a:pPr>
            <a:r>
              <a:rPr lang="zh-CN" altLang="en-US" dirty="0"/>
              <a:t>接下来先获取并显示设备方向数据，然后根据实际的数值变化来理解。</a:t>
            </a:r>
            <a:endParaRPr lang="en-US" altLang="zh-CN" dirty="0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A008210C-6232-445A-8772-1542558EB11F}"/>
              </a:ext>
            </a:extLst>
          </p:cNvPr>
          <p:cNvCxnSpPr/>
          <p:nvPr/>
        </p:nvCxnSpPr>
        <p:spPr>
          <a:xfrm>
            <a:off x="4309774" y="5715000"/>
            <a:ext cx="72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0054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4823E1-0621-4A4F-954B-5B700A329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获取设备方向数据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03FBC614-C2BA-4DFF-A916-D2BB8BF6F1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8515394" cy="3347304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47F2EF5-23B8-46C2-AAF5-432CC89907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8840" y="5167312"/>
            <a:ext cx="5381193" cy="1066433"/>
          </a:xfrm>
          <a:prstGeom prst="rect">
            <a:avLst/>
          </a:prstGeom>
        </p:spPr>
      </p:pic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0AE7C488-26F2-440F-BD8B-6F9D3C7130AB}"/>
              </a:ext>
            </a:extLst>
          </p:cNvPr>
          <p:cNvCxnSpPr/>
          <p:nvPr/>
        </p:nvCxnSpPr>
        <p:spPr>
          <a:xfrm>
            <a:off x="5424850" y="3851031"/>
            <a:ext cx="975947" cy="1714500"/>
          </a:xfrm>
          <a:prstGeom prst="straightConnector1">
            <a:avLst/>
          </a:prstGeom>
          <a:ln w="12700">
            <a:solidFill>
              <a:schemeClr val="bg2">
                <a:lumMod val="2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图片 10">
            <a:extLst>
              <a:ext uri="{FF2B5EF4-FFF2-40B4-BE49-F238E27FC236}">
                <a16:creationId xmlns:a16="http://schemas.microsoft.com/office/drawing/2014/main" id="{5A8A70DC-7627-4BE3-8ACB-103B0C7EA8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440657"/>
            <a:ext cx="5617341" cy="1325562"/>
          </a:xfrm>
          <a:prstGeom prst="rect">
            <a:avLst/>
          </a:prstGeom>
        </p:spPr>
      </p:pic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3D6FFC96-DBFB-42C9-81C8-AD0894A2BFFD}"/>
              </a:ext>
            </a:extLst>
          </p:cNvPr>
          <p:cNvCxnSpPr/>
          <p:nvPr/>
        </p:nvCxnSpPr>
        <p:spPr>
          <a:xfrm flipV="1">
            <a:off x="8044965" y="2695883"/>
            <a:ext cx="0" cy="2799312"/>
          </a:xfrm>
          <a:prstGeom prst="straightConnector1">
            <a:avLst/>
          </a:prstGeom>
          <a:ln w="12700">
            <a:solidFill>
              <a:schemeClr val="bg2">
                <a:lumMod val="2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7016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A15503-F9C5-43C4-91DB-D64046351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坐标系</a:t>
            </a: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111A143F-F77C-4BC8-9D26-ED5E689553C0}"/>
              </a:ext>
            </a:extLst>
          </p:cNvPr>
          <p:cNvGrpSpPr/>
          <p:nvPr/>
        </p:nvGrpSpPr>
        <p:grpSpPr>
          <a:xfrm>
            <a:off x="2754923" y="1617785"/>
            <a:ext cx="5351587" cy="4522181"/>
            <a:chOff x="2754923" y="1213338"/>
            <a:chExt cx="5351587" cy="4522181"/>
          </a:xfrm>
        </p:grpSpPr>
        <p:cxnSp>
          <p:nvCxnSpPr>
            <p:cNvPr id="4" name="直接箭头连接符 3">
              <a:extLst>
                <a:ext uri="{FF2B5EF4-FFF2-40B4-BE49-F238E27FC236}">
                  <a16:creationId xmlns:a16="http://schemas.microsoft.com/office/drawing/2014/main" id="{2565DFC4-9634-4B44-BC28-3F3910F222BC}"/>
                </a:ext>
              </a:extLst>
            </p:cNvPr>
            <p:cNvCxnSpPr/>
            <p:nvPr/>
          </p:nvCxnSpPr>
          <p:spPr>
            <a:xfrm flipV="1">
              <a:off x="3437792" y="2092569"/>
              <a:ext cx="3490546" cy="3552093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直接箭头连接符 5">
              <a:extLst>
                <a:ext uri="{FF2B5EF4-FFF2-40B4-BE49-F238E27FC236}">
                  <a16:creationId xmlns:a16="http://schemas.microsoft.com/office/drawing/2014/main" id="{1AD2CCB0-7B6B-4692-A8B7-FFBA40D64C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54923" y="3827586"/>
              <a:ext cx="5219700" cy="1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877C2035-72E7-422D-91B4-2A6890EA57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5565" y="1239718"/>
              <a:ext cx="0" cy="4495801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648C6D99-AEC8-4A11-BADD-ECED012E7963}"/>
                </a:ext>
              </a:extLst>
            </p:cNvPr>
            <p:cNvSpPr txBox="1"/>
            <p:nvPr/>
          </p:nvSpPr>
          <p:spPr>
            <a:xfrm>
              <a:off x="7611207" y="3222284"/>
              <a:ext cx="49530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dirty="0">
                  <a:latin typeface="Pristina" panose="03060402040406080204" pitchFamily="66" charset="0"/>
                </a:rPr>
                <a:t>x</a:t>
              </a:r>
              <a:endParaRPr lang="zh-CN" altLang="en-US" sz="3600" dirty="0">
                <a:latin typeface="Pristina" panose="03060402040406080204" pitchFamily="66" charset="0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CA93D0FB-B82A-41D1-B7EE-F9B50C5FF9F5}"/>
                </a:ext>
              </a:extLst>
            </p:cNvPr>
            <p:cNvSpPr txBox="1"/>
            <p:nvPr/>
          </p:nvSpPr>
          <p:spPr>
            <a:xfrm>
              <a:off x="6418385" y="1800181"/>
              <a:ext cx="50995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latin typeface="Pristina" panose="03060402040406080204" pitchFamily="66" charset="0"/>
                </a:rPr>
                <a:t>Y</a:t>
              </a:r>
              <a:endParaRPr lang="zh-CN" altLang="en-US" sz="3200" dirty="0">
                <a:latin typeface="Pristina" panose="03060402040406080204" pitchFamily="66" charset="0"/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1F73F1E6-F680-4603-BD69-341AAD38A965}"/>
                </a:ext>
              </a:extLst>
            </p:cNvPr>
            <p:cNvSpPr txBox="1"/>
            <p:nvPr/>
          </p:nvSpPr>
          <p:spPr>
            <a:xfrm>
              <a:off x="4727330" y="1213338"/>
              <a:ext cx="45573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latin typeface="Pristina" panose="03060402040406080204" pitchFamily="66" charset="0"/>
                </a:rPr>
                <a:t>Z</a:t>
              </a:r>
              <a:endParaRPr lang="zh-CN" altLang="en-US" sz="3200" dirty="0">
                <a:latin typeface="Pristina" panose="03060402040406080204" pitchFamily="6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7985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A15503-F9C5-43C4-91DB-D64046351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alpha</a:t>
            </a:r>
            <a:r>
              <a:rPr lang="zh-CN" altLang="en-US" dirty="0"/>
              <a:t>属性说明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BDC1F5E5-B6DD-4B2A-A846-B4C925F07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如果手机在</a:t>
            </a:r>
            <a:r>
              <a:rPr lang="en-US" altLang="zh-CN" sz="3200" dirty="0">
                <a:latin typeface="Pristina" panose="03060402040406080204" pitchFamily="66" charset="0"/>
              </a:rPr>
              <a:t>z</a:t>
            </a:r>
            <a:r>
              <a:rPr lang="zh-CN" altLang="en-US" dirty="0"/>
              <a:t>轴方向有旋转，则</a:t>
            </a:r>
            <a:r>
              <a:rPr lang="en-US" altLang="zh-CN" dirty="0"/>
              <a:t>alpha</a:t>
            </a:r>
            <a:r>
              <a:rPr lang="zh-CN" altLang="en-US" dirty="0"/>
              <a:t>数据会变化。其变化范围是</a:t>
            </a:r>
            <a:r>
              <a:rPr lang="en-US" altLang="zh-CN" dirty="0"/>
              <a:t>0~360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比如，你平放手机，旋转，观察</a:t>
            </a:r>
            <a:r>
              <a:rPr lang="en-US" altLang="zh-CN" dirty="0"/>
              <a:t>alpha</a:t>
            </a:r>
            <a:r>
              <a:rPr lang="zh-CN" altLang="en-US" dirty="0"/>
              <a:t>会发生变化。</a:t>
            </a:r>
            <a:endParaRPr lang="en-US" altLang="zh-CN" dirty="0"/>
          </a:p>
          <a:p>
            <a:r>
              <a:rPr lang="zh-CN" altLang="en-US" dirty="0"/>
              <a:t>或者竖直手机，以中心竖线为轴转动。</a:t>
            </a:r>
            <a:endParaRPr lang="en-US" altLang="zh-CN" dirty="0"/>
          </a:p>
        </p:txBody>
      </p:sp>
      <p:sp>
        <p:nvSpPr>
          <p:cNvPr id="14" name="流程图: 数据 13">
            <a:extLst>
              <a:ext uri="{FF2B5EF4-FFF2-40B4-BE49-F238E27FC236}">
                <a16:creationId xmlns:a16="http://schemas.microsoft.com/office/drawing/2014/main" id="{1605CC04-BCEB-4103-BC72-D5674E1961DD}"/>
              </a:ext>
            </a:extLst>
          </p:cNvPr>
          <p:cNvSpPr/>
          <p:nvPr/>
        </p:nvSpPr>
        <p:spPr>
          <a:xfrm>
            <a:off x="1266092" y="4897318"/>
            <a:ext cx="1723293" cy="404446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60B5ECC4-588F-42DC-A951-7869A7A1614F}"/>
              </a:ext>
            </a:extLst>
          </p:cNvPr>
          <p:cNvCxnSpPr/>
          <p:nvPr/>
        </p:nvCxnSpPr>
        <p:spPr>
          <a:xfrm flipV="1">
            <a:off x="2118945" y="3675187"/>
            <a:ext cx="0" cy="2259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箭头: 右弧形 17">
            <a:extLst>
              <a:ext uri="{FF2B5EF4-FFF2-40B4-BE49-F238E27FC236}">
                <a16:creationId xmlns:a16="http://schemas.microsoft.com/office/drawing/2014/main" id="{1A11DD5D-62F9-4784-BDDD-DE36C26EE707}"/>
              </a:ext>
            </a:extLst>
          </p:cNvPr>
          <p:cNvSpPr/>
          <p:nvPr/>
        </p:nvSpPr>
        <p:spPr>
          <a:xfrm>
            <a:off x="1863987" y="4387362"/>
            <a:ext cx="369259" cy="375019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流程图: 过程 18">
            <a:extLst>
              <a:ext uri="{FF2B5EF4-FFF2-40B4-BE49-F238E27FC236}">
                <a16:creationId xmlns:a16="http://schemas.microsoft.com/office/drawing/2014/main" id="{2E83CB33-E57F-4EA5-9EE4-A7D43F6406A3}"/>
              </a:ext>
            </a:extLst>
          </p:cNvPr>
          <p:cNvSpPr/>
          <p:nvPr/>
        </p:nvSpPr>
        <p:spPr>
          <a:xfrm>
            <a:off x="6154616" y="4191914"/>
            <a:ext cx="923180" cy="154744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03DB5B57-0CD1-4305-A75D-19A2E120E988}"/>
              </a:ext>
            </a:extLst>
          </p:cNvPr>
          <p:cNvCxnSpPr>
            <a:cxnSpLocks/>
          </p:cNvCxnSpPr>
          <p:nvPr/>
        </p:nvCxnSpPr>
        <p:spPr>
          <a:xfrm flipV="1">
            <a:off x="6585435" y="3446587"/>
            <a:ext cx="0" cy="2567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箭头: 右弧形 20">
            <a:extLst>
              <a:ext uri="{FF2B5EF4-FFF2-40B4-BE49-F238E27FC236}">
                <a16:creationId xmlns:a16="http://schemas.microsoft.com/office/drawing/2014/main" id="{43FDE95B-E82D-4FC1-A0BC-A6C47673BAFA}"/>
              </a:ext>
            </a:extLst>
          </p:cNvPr>
          <p:cNvSpPr/>
          <p:nvPr/>
        </p:nvSpPr>
        <p:spPr>
          <a:xfrm>
            <a:off x="6430125" y="3783623"/>
            <a:ext cx="369259" cy="375019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8503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A15503-F9C5-43C4-91DB-D64046351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beta</a:t>
            </a:r>
            <a:r>
              <a:rPr lang="zh-CN" altLang="en-US" dirty="0"/>
              <a:t>属性说明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34B855-B84E-4126-8736-4BCB7CD574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沿着</a:t>
            </a:r>
            <a:r>
              <a:rPr lang="en-US" altLang="zh-CN" sz="3600" dirty="0">
                <a:latin typeface="French Script MT" panose="03020402040607040605" pitchFamily="66" charset="0"/>
              </a:rPr>
              <a:t>x</a:t>
            </a:r>
            <a:r>
              <a:rPr lang="zh-CN" altLang="en-US" dirty="0"/>
              <a:t>轴旋转，会改变</a:t>
            </a:r>
            <a:r>
              <a:rPr lang="en-US" altLang="zh-CN" dirty="0"/>
              <a:t>beta</a:t>
            </a:r>
            <a:r>
              <a:rPr lang="zh-CN" altLang="en-US" dirty="0"/>
              <a:t>的值。其值的范围是</a:t>
            </a:r>
            <a:r>
              <a:rPr lang="en-US" altLang="zh-CN" dirty="0"/>
              <a:t>-180</a:t>
            </a:r>
            <a:r>
              <a:rPr lang="zh-CN" altLang="en-US" dirty="0"/>
              <a:t>到</a:t>
            </a:r>
            <a:r>
              <a:rPr lang="en-US" altLang="zh-CN" dirty="0"/>
              <a:t>180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以手机中心横线为轴转动。</a:t>
            </a:r>
          </a:p>
        </p:txBody>
      </p:sp>
      <p:sp>
        <p:nvSpPr>
          <p:cNvPr id="5" name="流程图: 数据 4">
            <a:extLst>
              <a:ext uri="{FF2B5EF4-FFF2-40B4-BE49-F238E27FC236}">
                <a16:creationId xmlns:a16="http://schemas.microsoft.com/office/drawing/2014/main" id="{C0C8FB3C-5326-4A8E-A124-BD3D38DFB7E6}"/>
              </a:ext>
            </a:extLst>
          </p:cNvPr>
          <p:cNvSpPr/>
          <p:nvPr/>
        </p:nvSpPr>
        <p:spPr>
          <a:xfrm>
            <a:off x="3323492" y="4756638"/>
            <a:ext cx="1740877" cy="597877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E88FD40C-983B-4BFA-952E-FD88E2797E96}"/>
              </a:ext>
            </a:extLst>
          </p:cNvPr>
          <p:cNvCxnSpPr/>
          <p:nvPr/>
        </p:nvCxnSpPr>
        <p:spPr>
          <a:xfrm>
            <a:off x="2751994" y="5002822"/>
            <a:ext cx="3068515" cy="0"/>
          </a:xfrm>
          <a:prstGeom prst="straightConnector1">
            <a:avLst/>
          </a:prstGeom>
          <a:ln w="127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箭头: 下弧形 14">
            <a:extLst>
              <a:ext uri="{FF2B5EF4-FFF2-40B4-BE49-F238E27FC236}">
                <a16:creationId xmlns:a16="http://schemas.microsoft.com/office/drawing/2014/main" id="{6FD96FA6-E974-4743-BB18-C815077BC3B8}"/>
              </a:ext>
            </a:extLst>
          </p:cNvPr>
          <p:cNvSpPr/>
          <p:nvPr/>
        </p:nvSpPr>
        <p:spPr>
          <a:xfrm>
            <a:off x="2875085" y="4756638"/>
            <a:ext cx="342900" cy="465993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2678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A15503-F9C5-43C4-91DB-D64046351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gamma</a:t>
            </a:r>
            <a:r>
              <a:rPr lang="zh-CN" altLang="en-US" dirty="0"/>
              <a:t>属性说明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5C2B5D-132A-421B-8380-8E46E2305C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CN" altLang="en-US" dirty="0"/>
              <a:t>说明了前两个属性，</a:t>
            </a:r>
            <a:r>
              <a:rPr lang="en-US" altLang="zh-CN" dirty="0"/>
              <a:t>gamma</a:t>
            </a:r>
            <a:r>
              <a:rPr lang="zh-CN" altLang="en-US" dirty="0"/>
              <a:t>就比较容易了。</a:t>
            </a:r>
            <a:endParaRPr lang="en-US" altLang="zh-CN" dirty="0"/>
          </a:p>
          <a:p>
            <a:r>
              <a:rPr lang="en-US" altLang="zh-CN" dirty="0"/>
              <a:t>gamma</a:t>
            </a:r>
            <a:r>
              <a:rPr lang="zh-CN" altLang="en-US" dirty="0"/>
              <a:t>的数值范围是</a:t>
            </a:r>
            <a:r>
              <a:rPr lang="en-US" altLang="zh-CN" dirty="0"/>
              <a:t>-90~90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19" name="箭头: 上弧形 18">
            <a:extLst>
              <a:ext uri="{FF2B5EF4-FFF2-40B4-BE49-F238E27FC236}">
                <a16:creationId xmlns:a16="http://schemas.microsoft.com/office/drawing/2014/main" id="{2E573CE1-10B7-4EB8-BCCB-91F2743EB223}"/>
              </a:ext>
            </a:extLst>
          </p:cNvPr>
          <p:cNvSpPr/>
          <p:nvPr/>
        </p:nvSpPr>
        <p:spPr>
          <a:xfrm>
            <a:off x="2184888" y="3147647"/>
            <a:ext cx="1121020" cy="297292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3" name="平行四边形 22">
            <a:extLst>
              <a:ext uri="{FF2B5EF4-FFF2-40B4-BE49-F238E27FC236}">
                <a16:creationId xmlns:a16="http://schemas.microsoft.com/office/drawing/2014/main" id="{E6D6FDDB-D624-4E0B-A522-877B358D297D}"/>
              </a:ext>
            </a:extLst>
          </p:cNvPr>
          <p:cNvSpPr/>
          <p:nvPr/>
        </p:nvSpPr>
        <p:spPr>
          <a:xfrm>
            <a:off x="5472477" y="4530788"/>
            <a:ext cx="1389185" cy="764933"/>
          </a:xfrm>
          <a:prstGeom prst="parallelogram">
            <a:avLst>
              <a:gd name="adj" fmla="val 9856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0643A57C-8DD0-4202-AAEC-366BC35F6B88}"/>
              </a:ext>
            </a:extLst>
          </p:cNvPr>
          <p:cNvCxnSpPr>
            <a:cxnSpLocks/>
          </p:cNvCxnSpPr>
          <p:nvPr/>
        </p:nvCxnSpPr>
        <p:spPr>
          <a:xfrm flipV="1">
            <a:off x="5196254" y="4170479"/>
            <a:ext cx="1699843" cy="1685196"/>
          </a:xfrm>
          <a:prstGeom prst="straightConnector1">
            <a:avLst/>
          </a:prstGeom>
          <a:ln w="127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箭头: 上弧形 25">
            <a:extLst>
              <a:ext uri="{FF2B5EF4-FFF2-40B4-BE49-F238E27FC236}">
                <a16:creationId xmlns:a16="http://schemas.microsoft.com/office/drawing/2014/main" id="{1B51BA1B-25BA-4849-8F8D-82ED9C5A5E8C}"/>
              </a:ext>
            </a:extLst>
          </p:cNvPr>
          <p:cNvSpPr/>
          <p:nvPr/>
        </p:nvSpPr>
        <p:spPr>
          <a:xfrm>
            <a:off x="5328138" y="5292970"/>
            <a:ext cx="553916" cy="30773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7" name="流程图: 过程 26">
            <a:extLst>
              <a:ext uri="{FF2B5EF4-FFF2-40B4-BE49-F238E27FC236}">
                <a16:creationId xmlns:a16="http://schemas.microsoft.com/office/drawing/2014/main" id="{0E6F49A3-ED38-441E-BCA5-2421738A10B7}"/>
              </a:ext>
            </a:extLst>
          </p:cNvPr>
          <p:cNvSpPr/>
          <p:nvPr/>
        </p:nvSpPr>
        <p:spPr>
          <a:xfrm>
            <a:off x="2111620" y="3581218"/>
            <a:ext cx="905607" cy="189913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流程图: 过程 27">
            <a:extLst>
              <a:ext uri="{FF2B5EF4-FFF2-40B4-BE49-F238E27FC236}">
                <a16:creationId xmlns:a16="http://schemas.microsoft.com/office/drawing/2014/main" id="{F98F99BD-A2F6-4EB6-8D45-24B097E09AF3}"/>
              </a:ext>
            </a:extLst>
          </p:cNvPr>
          <p:cNvSpPr/>
          <p:nvPr/>
        </p:nvSpPr>
        <p:spPr>
          <a:xfrm rot="1100401">
            <a:off x="2696307" y="3636618"/>
            <a:ext cx="905607" cy="189913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1300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648</TotalTime>
  <Words>228</Words>
  <Application>Microsoft Office PowerPoint</Application>
  <PresentationFormat>宽屏</PresentationFormat>
  <Paragraphs>25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等线</vt:lpstr>
      <vt:lpstr>等线 Light</vt:lpstr>
      <vt:lpstr>Arial</vt:lpstr>
      <vt:lpstr>French Script MT</vt:lpstr>
      <vt:lpstr>Pristina</vt:lpstr>
      <vt:lpstr>Office 主题​​</vt:lpstr>
      <vt:lpstr>微信小程序开发</vt:lpstr>
      <vt:lpstr>设备方向接口</vt:lpstr>
      <vt:lpstr>设备方向API以及返回值</vt:lpstr>
      <vt:lpstr>获取设备方向数据</vt:lpstr>
      <vt:lpstr>坐标系</vt:lpstr>
      <vt:lpstr>alpha属性说明</vt:lpstr>
      <vt:lpstr>beta属性说明</vt:lpstr>
      <vt:lpstr>gamma属性说明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微信小程序开发</dc:title>
  <dc:creator>Brave Wang</dc:creator>
  <cp:lastModifiedBy>Wang Brave</cp:lastModifiedBy>
  <cp:revision>144</cp:revision>
  <dcterms:created xsi:type="dcterms:W3CDTF">2019-02-18T01:27:17Z</dcterms:created>
  <dcterms:modified xsi:type="dcterms:W3CDTF">2019-08-31T11:03:53Z</dcterms:modified>
</cp:coreProperties>
</file>