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73"/>
            <p14:sldId id="274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ve Wang" initials="BW" lastIdx="1" clrIdx="0">
    <p:extLst>
      <p:ext uri="{19B8F6BF-5375-455C-9EA6-DF929625EA0E}">
        <p15:presenceInfo xmlns:p15="http://schemas.microsoft.com/office/powerpoint/2012/main" userId="7d0f22b9aebee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/>
              <a:t>发布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69976-4A54-49C1-B7D1-1BF3459D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发布小程序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EFD82-A9B8-45F8-BFDC-E80CCFE2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通过这段时间的学习，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320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AB9B5-E4BF-438B-883B-B19B1273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表单示例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E2A52E-08FC-43F2-852B-73D498EBB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27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19</Words>
  <Application>Microsoft Office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微信小程序开发</vt:lpstr>
      <vt:lpstr>发布小程序</vt:lpstr>
      <vt:lpstr>表单示例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155</cp:revision>
  <dcterms:created xsi:type="dcterms:W3CDTF">2019-02-18T01:27:17Z</dcterms:created>
  <dcterms:modified xsi:type="dcterms:W3CDTF">2019-08-31T11:46:00Z</dcterms:modified>
</cp:coreProperties>
</file>