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微信登录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微信小程序开发</vt:lpstr>
      <vt:lpstr>微信登录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152</cp:revision>
  <dcterms:created xsi:type="dcterms:W3CDTF">2019-02-18T01:27:17Z</dcterms:created>
  <dcterms:modified xsi:type="dcterms:W3CDTF">2019-08-31T11:47:11Z</dcterms:modified>
</cp:coreProperties>
</file>