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完善</a:t>
            </a:r>
            <a:r>
              <a:rPr lang="en-US" altLang="zh-CN" sz="4000" dirty="0"/>
              <a:t>API</a:t>
            </a:r>
            <a:r>
              <a:rPr lang="zh-CN" altLang="en-US" sz="4000" dirty="0"/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与</a:t>
            </a:r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API</a:t>
            </a:r>
            <a:r>
              <a:rPr lang="zh-CN" altLang="en-US" dirty="0"/>
              <a:t>通信规范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B6F3A20-69E7-4770-961C-3B92F2E6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2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微信小程序开发</vt:lpstr>
      <vt:lpstr>JSON与Web API</vt:lpstr>
      <vt:lpstr>设计API通信规范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152</cp:revision>
  <dcterms:created xsi:type="dcterms:W3CDTF">2019-02-18T01:27:17Z</dcterms:created>
  <dcterms:modified xsi:type="dcterms:W3CDTF">2019-08-31T12:00:46Z</dcterms:modified>
</cp:coreProperties>
</file>