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4000"/>
              <a:t>消息回复</a:t>
            </a:r>
            <a:endParaRPr lang="zh-CN" altLang="en-US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6455"/>
          </a:xfrm>
        </p:spPr>
        <p:txBody>
          <a:bodyPr/>
          <a:p>
            <a:r>
              <a:rPr lang="en-US" altLang="zh-CN" sz="3600"/>
              <a:t>XML</a:t>
            </a:r>
            <a:r>
              <a:rPr lang="zh-CN" altLang="en-US" sz="3600"/>
              <a:t>与转发消息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5880"/>
            <a:ext cx="10515600" cy="4851400"/>
          </a:xfrm>
        </p:spPr>
        <p:txBody>
          <a:bodyPr/>
          <a:p>
            <a:r>
              <a:rPr lang="zh-CN" altLang="en-US" sz="2400"/>
              <a:t>微信服务器使用</a:t>
            </a:r>
            <a:r>
              <a:rPr lang="en-US" altLang="zh-CN" sz="2400"/>
              <a:t>XML</a:t>
            </a:r>
            <a:r>
              <a:rPr lang="zh-CN" altLang="en-US" sz="2400"/>
              <a:t>格式转发用户消息与事件消息到开发者服务器。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开发者服务器要返回</a:t>
            </a:r>
            <a:r>
              <a:rPr lang="en-US" altLang="zh-CN" sz="2400"/>
              <a:t>XML</a:t>
            </a:r>
            <a:r>
              <a:rPr lang="zh-CN" altLang="en-US" sz="2400"/>
              <a:t>格式的消息。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如果开发者在某些情况下不需要回复消息，则要返回空字符串或</a:t>
            </a:r>
            <a:r>
              <a:rPr lang="en-US" altLang="zh-CN" sz="2400"/>
              <a:t>success</a:t>
            </a:r>
            <a:r>
              <a:rPr lang="zh-CN" altLang="en-US" sz="2400"/>
              <a:t>字符串。</a:t>
            </a:r>
            <a:endParaRPr lang="en-US" altLang="zh-CN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 descr="消息回复格式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22045" y="2540"/>
            <a:ext cx="9970135" cy="68287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6455"/>
          </a:xfrm>
        </p:spPr>
        <p:txBody>
          <a:bodyPr/>
          <a:p>
            <a:r>
              <a:rPr lang="zh-CN" altLang="en-US" sz="3600"/>
              <a:t>原样返回消息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5880"/>
            <a:ext cx="10515600" cy="4851400"/>
          </a:xfrm>
        </p:spPr>
        <p:txBody>
          <a:bodyPr/>
          <a:p>
            <a:pPr fontAlgn="auto">
              <a:lnSpc>
                <a:spcPts val="3280"/>
              </a:lnSpc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微信服务器转发消息后，把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</a:rPr>
              <a:t>ToUserName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与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</a:rPr>
              <a:t>FromUserName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字段互换，消息内容不变，按照回复消息的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</a:rPr>
              <a:t>XML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格式格式化字符串之后返回即可实现原样返回消息。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fontAlgn="auto">
              <a:lnSpc>
                <a:spcPts val="3280"/>
              </a:lnSpc>
            </a:pP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fontAlgn="auto">
              <a:lnSpc>
                <a:spcPts val="3280"/>
              </a:lnSpc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获取消息后，要根据不同消息类型，格式化成对应类型的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</a:rPr>
              <a:t>XML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格式。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WPS 演示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Droid Sans Fallback</vt:lpstr>
      <vt:lpstr>Calibri Light</vt:lpstr>
      <vt:lpstr>DejaVu Sans</vt:lpstr>
      <vt:lpstr>微软雅黑</vt:lpstr>
      <vt:lpstr>宋体</vt:lpstr>
      <vt:lpstr>Arial Unicode MS</vt:lpstr>
      <vt:lpstr>Calibri</vt:lpstr>
      <vt:lpstr>FreeMono</vt:lpstr>
      <vt:lpstr>Office 主题</vt:lpstr>
      <vt:lpstr>消息回复</vt:lpstr>
      <vt:lpstr>XML与转发消息</vt:lpstr>
      <vt:lpstr>PowerPoint 演示文稿</vt:lpstr>
      <vt:lpstr>XML与转发消息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wy</cp:lastModifiedBy>
  <cp:revision>9</cp:revision>
  <dcterms:created xsi:type="dcterms:W3CDTF">2019-01-26T09:44:14Z</dcterms:created>
  <dcterms:modified xsi:type="dcterms:W3CDTF">2019-01-26T09:44:14Z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